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77" r:id="rId1"/>
  </p:sldMasterIdLst>
  <p:sldIdLst>
    <p:sldId id="256" r:id="rId2"/>
    <p:sldId id="257" r:id="rId3"/>
    <p:sldId id="271" r:id="rId4"/>
    <p:sldId id="281" r:id="rId5"/>
    <p:sldId id="258" r:id="rId6"/>
    <p:sldId id="259" r:id="rId7"/>
    <p:sldId id="282" r:id="rId8"/>
    <p:sldId id="304" r:id="rId9"/>
    <p:sldId id="270" r:id="rId10"/>
    <p:sldId id="286" r:id="rId11"/>
    <p:sldId id="303" r:id="rId12"/>
    <p:sldId id="300" r:id="rId13"/>
    <p:sldId id="302" r:id="rId14"/>
    <p:sldId id="287" r:id="rId15"/>
    <p:sldId id="288" r:id="rId16"/>
    <p:sldId id="289" r:id="rId17"/>
    <p:sldId id="297" r:id="rId18"/>
    <p:sldId id="293" r:id="rId19"/>
    <p:sldId id="294" r:id="rId20"/>
    <p:sldId id="295" r:id="rId21"/>
    <p:sldId id="272" r:id="rId22"/>
  </p:sldIdLst>
  <p:sldSz cx="12192000" cy="6858000"/>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757" autoAdjust="0"/>
    <p:restoredTop sz="94434" autoAdjust="0"/>
  </p:normalViewPr>
  <p:slideViewPr>
    <p:cSldViewPr snapToGrid="0">
      <p:cViewPr varScale="1">
        <p:scale>
          <a:sx n="74" d="100"/>
          <a:sy n="74" d="100"/>
        </p:scale>
        <p:origin x="426" y="5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fr-FR" smtClean="0"/>
              <a:t>Modifiez le style du titre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48E0727A-B593-4771-A90E-310BBB15B98C}" type="datetimeFigureOut">
              <a:rPr lang="fr-FR" smtClean="0"/>
              <a:t>30/10/2019</a:t>
            </a:fld>
            <a:endParaRPr lang="fr-FR"/>
          </a:p>
        </p:txBody>
      </p:sp>
      <p:sp>
        <p:nvSpPr>
          <p:cNvPr id="5" name="Footer Placeholder 4"/>
          <p:cNvSpPr>
            <a:spLocks noGrp="1"/>
          </p:cNvSpPr>
          <p:nvPr>
            <p:ph type="ftr" sz="quarter" idx="11"/>
          </p:nvPr>
        </p:nvSpPr>
        <p:spPr>
          <a:xfrm>
            <a:off x="5332412" y="5883275"/>
            <a:ext cx="4324044" cy="365125"/>
          </a:xfrm>
        </p:spPr>
        <p:txBody>
          <a:bodyPr/>
          <a:lstStyle/>
          <a:p>
            <a:endParaRPr lang="fr-FR"/>
          </a:p>
        </p:txBody>
      </p:sp>
      <p:sp>
        <p:nvSpPr>
          <p:cNvPr id="6" name="Slide Number Placeholder 5"/>
          <p:cNvSpPr>
            <a:spLocks noGrp="1"/>
          </p:cNvSpPr>
          <p:nvPr>
            <p:ph type="sldNum" sz="quarter" idx="12"/>
          </p:nvPr>
        </p:nvSpPr>
        <p:spPr/>
        <p:txBody>
          <a:bodyPr/>
          <a:lstStyle/>
          <a:p>
            <a:fld id="{658FAE13-9DFA-4F62-AEF0-B28D398AD097}" type="slidenum">
              <a:rPr lang="fr-FR" smtClean="0"/>
              <a:t>‹N°›</a:t>
            </a:fld>
            <a:endParaRPr lang="fr-FR"/>
          </a:p>
        </p:txBody>
      </p:sp>
    </p:spTree>
    <p:extLst>
      <p:ext uri="{BB962C8B-B14F-4D97-AF65-F5344CB8AC3E}">
        <p14:creationId xmlns:p14="http://schemas.microsoft.com/office/powerpoint/2010/main" val="27714621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48E0727A-B593-4771-A90E-310BBB15B98C}" type="datetimeFigureOut">
              <a:rPr lang="fr-FR" smtClean="0"/>
              <a:t>30/10/2019</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658FAE13-9DFA-4F62-AEF0-B28D398AD097}" type="slidenum">
              <a:rPr lang="fr-FR" smtClean="0"/>
              <a:t>‹N°›</a:t>
            </a:fld>
            <a:endParaRPr lang="fr-FR"/>
          </a:p>
        </p:txBody>
      </p:sp>
    </p:spTree>
    <p:extLst>
      <p:ext uri="{BB962C8B-B14F-4D97-AF65-F5344CB8AC3E}">
        <p14:creationId xmlns:p14="http://schemas.microsoft.com/office/powerpoint/2010/main" val="33109502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fr-FR" smtClean="0"/>
              <a:t>Modifiez le style du titre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48E0727A-B593-4771-A90E-310BBB15B98C}" type="datetimeFigureOut">
              <a:rPr lang="fr-FR" smtClean="0"/>
              <a:t>30/10/2019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58FAE13-9DFA-4F62-AEF0-B28D398AD097}" type="slidenum">
              <a:rPr lang="fr-FR" smtClean="0"/>
              <a:t>‹N°›</a:t>
            </a:fld>
            <a:endParaRPr lang="fr-FR"/>
          </a:p>
        </p:txBody>
      </p:sp>
    </p:spTree>
    <p:extLst>
      <p:ext uri="{BB962C8B-B14F-4D97-AF65-F5344CB8AC3E}">
        <p14:creationId xmlns:p14="http://schemas.microsoft.com/office/powerpoint/2010/main" val="4601055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fr-FR" smtClean="0"/>
              <a:t>Modifiez le style du titre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48E0727A-B593-4771-A90E-310BBB15B98C}" type="datetimeFigureOut">
              <a:rPr lang="fr-FR" smtClean="0"/>
              <a:t>30/10/2019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58FAE13-9DFA-4F62-AEF0-B28D398AD097}" type="slidenum">
              <a:rPr lang="fr-FR" smtClean="0"/>
              <a:t>‹N°›</a:t>
            </a:fld>
            <a:endParaRPr lang="fr-FR"/>
          </a:p>
        </p:txBody>
      </p:sp>
    </p:spTree>
    <p:extLst>
      <p:ext uri="{BB962C8B-B14F-4D97-AF65-F5344CB8AC3E}">
        <p14:creationId xmlns:p14="http://schemas.microsoft.com/office/powerpoint/2010/main" val="29358511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fr-FR" smtClean="0"/>
              <a:t>Modifiez le style du titre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48E0727A-B593-4771-A90E-310BBB15B98C}" type="datetimeFigureOut">
              <a:rPr lang="fr-FR" smtClean="0"/>
              <a:t>30/10/2019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58FAE13-9DFA-4F62-AEF0-B28D398AD097}" type="slidenum">
              <a:rPr lang="fr-FR" smtClean="0"/>
              <a:t>‹N°›</a:t>
            </a:fld>
            <a:endParaRPr lang="fr-FR"/>
          </a:p>
        </p:txBody>
      </p:sp>
    </p:spTree>
    <p:extLst>
      <p:ext uri="{BB962C8B-B14F-4D97-AF65-F5344CB8AC3E}">
        <p14:creationId xmlns:p14="http://schemas.microsoft.com/office/powerpoint/2010/main" val="39792443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fr-FR" smtClean="0"/>
              <a:t>Modifiez le style du titre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fr-FR" smtClean="0"/>
              <a:t>Modifiez les styles du texte du masque</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48E0727A-B593-4771-A90E-310BBB15B98C}" type="datetimeFigureOut">
              <a:rPr lang="fr-FR" smtClean="0"/>
              <a:t>30/10/2019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58FAE13-9DFA-4F62-AEF0-B28D398AD097}" type="slidenum">
              <a:rPr lang="fr-FR" smtClean="0"/>
              <a:t>‹N°›</a:t>
            </a:fld>
            <a:endParaRPr lang="fr-FR"/>
          </a:p>
        </p:txBody>
      </p:sp>
    </p:spTree>
    <p:extLst>
      <p:ext uri="{BB962C8B-B14F-4D97-AF65-F5344CB8AC3E}">
        <p14:creationId xmlns:p14="http://schemas.microsoft.com/office/powerpoint/2010/main" val="907877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fr-FR" smtClean="0"/>
              <a:t>Modifiez le style du titre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fr-FR" smtClean="0"/>
              <a:t>Modifiez les styles du texte du masque</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48E0727A-B593-4771-A90E-310BBB15B98C}" type="datetimeFigureOut">
              <a:rPr lang="fr-FR" smtClean="0"/>
              <a:t>30/10/2019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58FAE13-9DFA-4F62-AEF0-B28D398AD097}" type="slidenum">
              <a:rPr lang="fr-FR" smtClean="0"/>
              <a:t>‹N°›</a:t>
            </a:fld>
            <a:endParaRPr lang="fr-FR"/>
          </a:p>
        </p:txBody>
      </p:sp>
    </p:spTree>
    <p:extLst>
      <p:ext uri="{BB962C8B-B14F-4D97-AF65-F5344CB8AC3E}">
        <p14:creationId xmlns:p14="http://schemas.microsoft.com/office/powerpoint/2010/main" val="25900348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48E0727A-B593-4771-A90E-310BBB15B98C}" type="datetimeFigureOut">
              <a:rPr lang="fr-FR" smtClean="0"/>
              <a:t>30/10/2019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58FAE13-9DFA-4F62-AEF0-B28D398AD097}" type="slidenum">
              <a:rPr lang="fr-FR" smtClean="0"/>
              <a:t>‹N°›</a:t>
            </a:fld>
            <a:endParaRPr lang="fr-FR"/>
          </a:p>
        </p:txBody>
      </p:sp>
    </p:spTree>
    <p:extLst>
      <p:ext uri="{BB962C8B-B14F-4D97-AF65-F5344CB8AC3E}">
        <p14:creationId xmlns:p14="http://schemas.microsoft.com/office/powerpoint/2010/main" val="334402855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48E0727A-B593-4771-A90E-310BBB15B98C}" type="datetimeFigureOut">
              <a:rPr lang="fr-FR" smtClean="0"/>
              <a:t>30/10/2019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58FAE13-9DFA-4F62-AEF0-B28D398AD097}" type="slidenum">
              <a:rPr lang="fr-FR" smtClean="0"/>
              <a:t>‹N°›</a:t>
            </a:fld>
            <a:endParaRPr lang="fr-FR"/>
          </a:p>
        </p:txBody>
      </p:sp>
    </p:spTree>
    <p:extLst>
      <p:ext uri="{BB962C8B-B14F-4D97-AF65-F5344CB8AC3E}">
        <p14:creationId xmlns:p14="http://schemas.microsoft.com/office/powerpoint/2010/main" val="1672905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nchor="ct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48E0727A-B593-4771-A90E-310BBB15B98C}" type="datetimeFigureOut">
              <a:rPr lang="fr-FR" smtClean="0"/>
              <a:t>30/10/2019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a:xfrm>
            <a:off x="10951856" y="5867131"/>
            <a:ext cx="551167" cy="365125"/>
          </a:xfrm>
        </p:spPr>
        <p:txBody>
          <a:bodyPr/>
          <a:lstStyle/>
          <a:p>
            <a:fld id="{658FAE13-9DFA-4F62-AEF0-B28D398AD097}" type="slidenum">
              <a:rPr lang="fr-FR" smtClean="0"/>
              <a:t>‹N°›</a:t>
            </a:fld>
            <a:endParaRPr lang="fr-FR"/>
          </a:p>
        </p:txBody>
      </p:sp>
    </p:spTree>
    <p:extLst>
      <p:ext uri="{BB962C8B-B14F-4D97-AF65-F5344CB8AC3E}">
        <p14:creationId xmlns:p14="http://schemas.microsoft.com/office/powerpoint/2010/main" val="2138091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48E0727A-B593-4771-A90E-310BBB15B98C}" type="datetimeFigureOut">
              <a:rPr lang="fr-FR" smtClean="0"/>
              <a:t>30/10/2019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58FAE13-9DFA-4F62-AEF0-B28D398AD097}" type="slidenum">
              <a:rPr lang="fr-FR" smtClean="0"/>
              <a:t>‹N°›</a:t>
            </a:fld>
            <a:endParaRPr lang="fr-FR"/>
          </a:p>
        </p:txBody>
      </p:sp>
    </p:spTree>
    <p:extLst>
      <p:ext uri="{BB962C8B-B14F-4D97-AF65-F5344CB8AC3E}">
        <p14:creationId xmlns:p14="http://schemas.microsoft.com/office/powerpoint/2010/main" val="5725700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fr-FR" smtClean="0"/>
              <a:t>Modifiez le style du titre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48E0727A-B593-4771-A90E-310BBB15B98C}" type="datetimeFigureOut">
              <a:rPr lang="fr-FR" smtClean="0"/>
              <a:t>30/10/2019</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658FAE13-9DFA-4F62-AEF0-B28D398AD097}" type="slidenum">
              <a:rPr lang="fr-FR" smtClean="0"/>
              <a:t>‹N°›</a:t>
            </a:fld>
            <a:endParaRPr lang="fr-FR"/>
          </a:p>
        </p:txBody>
      </p:sp>
    </p:spTree>
    <p:extLst>
      <p:ext uri="{BB962C8B-B14F-4D97-AF65-F5344CB8AC3E}">
        <p14:creationId xmlns:p14="http://schemas.microsoft.com/office/powerpoint/2010/main" val="3749731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48E0727A-B593-4771-A90E-310BBB15B98C}" type="datetimeFigureOut">
              <a:rPr lang="fr-FR" smtClean="0"/>
              <a:t>30/10/2019</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658FAE13-9DFA-4F62-AEF0-B28D398AD097}" type="slidenum">
              <a:rPr lang="fr-FR" smtClean="0"/>
              <a:t>‹N°›</a:t>
            </a:fld>
            <a:endParaRPr lang="fr-FR"/>
          </a:p>
        </p:txBody>
      </p:sp>
    </p:spTree>
    <p:extLst>
      <p:ext uri="{BB962C8B-B14F-4D97-AF65-F5344CB8AC3E}">
        <p14:creationId xmlns:p14="http://schemas.microsoft.com/office/powerpoint/2010/main" val="23457437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48E0727A-B593-4771-A90E-310BBB15B98C}" type="datetimeFigureOut">
              <a:rPr lang="fr-FR" smtClean="0"/>
              <a:t>30/10/2019</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658FAE13-9DFA-4F62-AEF0-B28D398AD097}" type="slidenum">
              <a:rPr lang="fr-FR" smtClean="0"/>
              <a:t>‹N°›</a:t>
            </a:fld>
            <a:endParaRPr lang="fr-FR"/>
          </a:p>
        </p:txBody>
      </p:sp>
    </p:spTree>
    <p:extLst>
      <p:ext uri="{BB962C8B-B14F-4D97-AF65-F5344CB8AC3E}">
        <p14:creationId xmlns:p14="http://schemas.microsoft.com/office/powerpoint/2010/main" val="38960532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E0727A-B593-4771-A90E-310BBB15B98C}" type="datetimeFigureOut">
              <a:rPr lang="fr-FR" smtClean="0"/>
              <a:t>30/10/2019</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658FAE13-9DFA-4F62-AEF0-B28D398AD097}" type="slidenum">
              <a:rPr lang="fr-FR" smtClean="0"/>
              <a:t>‹N°›</a:t>
            </a:fld>
            <a:endParaRPr lang="fr-FR"/>
          </a:p>
        </p:txBody>
      </p:sp>
    </p:spTree>
    <p:extLst>
      <p:ext uri="{BB962C8B-B14F-4D97-AF65-F5344CB8AC3E}">
        <p14:creationId xmlns:p14="http://schemas.microsoft.com/office/powerpoint/2010/main" val="32244711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fr-FR" smtClean="0"/>
              <a:t>Modifiez le style du titre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48E0727A-B593-4771-A90E-310BBB15B98C}" type="datetimeFigureOut">
              <a:rPr lang="fr-FR" smtClean="0"/>
              <a:t>30/10/2019</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658FAE13-9DFA-4F62-AEF0-B28D398AD097}" type="slidenum">
              <a:rPr lang="fr-FR" smtClean="0"/>
              <a:t>‹N°›</a:t>
            </a:fld>
            <a:endParaRPr lang="fr-FR"/>
          </a:p>
        </p:txBody>
      </p:sp>
    </p:spTree>
    <p:extLst>
      <p:ext uri="{BB962C8B-B14F-4D97-AF65-F5344CB8AC3E}">
        <p14:creationId xmlns:p14="http://schemas.microsoft.com/office/powerpoint/2010/main" val="6011875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fr-FR" smtClean="0"/>
              <a:t>Modifiez le style du titre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48E0727A-B593-4771-A90E-310BBB15B98C}" type="datetimeFigureOut">
              <a:rPr lang="fr-FR" smtClean="0"/>
              <a:t>30/10/2019</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658FAE13-9DFA-4F62-AEF0-B28D398AD097}" type="slidenum">
              <a:rPr lang="fr-FR" smtClean="0"/>
              <a:t>‹N°›</a:t>
            </a:fld>
            <a:endParaRPr lang="fr-FR"/>
          </a:p>
        </p:txBody>
      </p:sp>
    </p:spTree>
    <p:extLst>
      <p:ext uri="{BB962C8B-B14F-4D97-AF65-F5344CB8AC3E}">
        <p14:creationId xmlns:p14="http://schemas.microsoft.com/office/powerpoint/2010/main" val="16907160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fr-FR" smtClean="0"/>
              <a:t>Modifiez le style du titre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48E0727A-B593-4771-A90E-310BBB15B98C}" type="datetimeFigureOut">
              <a:rPr lang="fr-FR" smtClean="0"/>
              <a:t>30/10/2019</a:t>
            </a:fld>
            <a:endParaRPr lang="fr-FR"/>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fr-FR"/>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658FAE13-9DFA-4F62-AEF0-B28D398AD097}" type="slidenum">
              <a:rPr lang="fr-FR" smtClean="0"/>
              <a:t>‹N°›</a:t>
            </a:fld>
            <a:endParaRPr lang="fr-FR"/>
          </a:p>
        </p:txBody>
      </p:sp>
    </p:spTree>
    <p:extLst>
      <p:ext uri="{BB962C8B-B14F-4D97-AF65-F5344CB8AC3E}">
        <p14:creationId xmlns:p14="http://schemas.microsoft.com/office/powerpoint/2010/main" val="2311876255"/>
      </p:ext>
    </p:extLst>
  </p:cSld>
  <p:clrMap bg1="lt1" tx1="dk1" bg2="lt2" tx2="dk2" accent1="accent1" accent2="accent2" accent3="accent3" accent4="accent4" accent5="accent5" accent6="accent6" hlink="hlink" folHlink="folHlink"/>
  <p:sldLayoutIdLst>
    <p:sldLayoutId id="2147484278" r:id="rId1"/>
    <p:sldLayoutId id="2147484279" r:id="rId2"/>
    <p:sldLayoutId id="2147484280" r:id="rId3"/>
    <p:sldLayoutId id="2147484281" r:id="rId4"/>
    <p:sldLayoutId id="2147484282" r:id="rId5"/>
    <p:sldLayoutId id="2147484283" r:id="rId6"/>
    <p:sldLayoutId id="2147484284" r:id="rId7"/>
    <p:sldLayoutId id="2147484285" r:id="rId8"/>
    <p:sldLayoutId id="2147484286" r:id="rId9"/>
    <p:sldLayoutId id="2147484287" r:id="rId10"/>
    <p:sldLayoutId id="2147484288" r:id="rId11"/>
    <p:sldLayoutId id="2147484289" r:id="rId12"/>
    <p:sldLayoutId id="2147484290" r:id="rId13"/>
    <p:sldLayoutId id="2147484291" r:id="rId14"/>
    <p:sldLayoutId id="2147484292" r:id="rId15"/>
    <p:sldLayoutId id="2147484293" r:id="rId16"/>
    <p:sldLayoutId id="2147484294"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10.jpeg"/><Relationship Id="rId13" Type="http://schemas.openxmlformats.org/officeDocument/2006/relationships/image" Target="../media/image15.jpeg"/><Relationship Id="rId18" Type="http://schemas.openxmlformats.org/officeDocument/2006/relationships/image" Target="../media/image20.jpeg"/><Relationship Id="rId3" Type="http://schemas.openxmlformats.org/officeDocument/2006/relationships/image" Target="../media/image5.jpeg"/><Relationship Id="rId21" Type="http://schemas.openxmlformats.org/officeDocument/2006/relationships/image" Target="../media/image23.jpeg"/><Relationship Id="rId7" Type="http://schemas.openxmlformats.org/officeDocument/2006/relationships/image" Target="../media/image9.jpeg"/><Relationship Id="rId12" Type="http://schemas.openxmlformats.org/officeDocument/2006/relationships/image" Target="../media/image14.jpeg"/><Relationship Id="rId17" Type="http://schemas.openxmlformats.org/officeDocument/2006/relationships/image" Target="../media/image19.gif"/><Relationship Id="rId2" Type="http://schemas.openxmlformats.org/officeDocument/2006/relationships/image" Target="../media/image4.jpeg"/><Relationship Id="rId16" Type="http://schemas.openxmlformats.org/officeDocument/2006/relationships/image" Target="../media/image18.jpeg"/><Relationship Id="rId20" Type="http://schemas.openxmlformats.org/officeDocument/2006/relationships/image" Target="../media/image22.png"/><Relationship Id="rId1" Type="http://schemas.openxmlformats.org/officeDocument/2006/relationships/slideLayout" Target="../slideLayouts/slideLayout2.xml"/><Relationship Id="rId6" Type="http://schemas.openxmlformats.org/officeDocument/2006/relationships/image" Target="../media/image8.jpeg"/><Relationship Id="rId11" Type="http://schemas.openxmlformats.org/officeDocument/2006/relationships/image" Target="../media/image13.jpeg"/><Relationship Id="rId5" Type="http://schemas.openxmlformats.org/officeDocument/2006/relationships/image" Target="../media/image7.jpeg"/><Relationship Id="rId15" Type="http://schemas.openxmlformats.org/officeDocument/2006/relationships/image" Target="../media/image17.emf"/><Relationship Id="rId10" Type="http://schemas.openxmlformats.org/officeDocument/2006/relationships/image" Target="../media/image12.jpeg"/><Relationship Id="rId19" Type="http://schemas.openxmlformats.org/officeDocument/2006/relationships/image" Target="../media/image21.jpeg"/><Relationship Id="rId4" Type="http://schemas.openxmlformats.org/officeDocument/2006/relationships/image" Target="../media/image6.jpeg"/><Relationship Id="rId9" Type="http://schemas.openxmlformats.org/officeDocument/2006/relationships/image" Target="../media/image11.jpeg"/><Relationship Id="rId14" Type="http://schemas.openxmlformats.org/officeDocument/2006/relationships/image" Target="../media/image16.jpeg"/><Relationship Id="rId22" Type="http://schemas.openxmlformats.org/officeDocument/2006/relationships/image" Target="../media/image24.jpeg"/></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3696237" y="4497233"/>
            <a:ext cx="8234042" cy="1083609"/>
          </a:xfrm>
        </p:spPr>
        <p:txBody>
          <a:bodyPr>
            <a:normAutofit/>
          </a:bodyPr>
          <a:lstStyle/>
          <a:p>
            <a:pPr algn="ctr"/>
            <a:r>
              <a:rPr lang="fr-FR" sz="1800" b="1" i="1" dirty="0" smtClean="0">
                <a:latin typeface="Bookman Old Style" panose="02050604050505020204" pitchFamily="18" charset="0"/>
              </a:rPr>
              <a:t>BY MR FERDINAND </a:t>
            </a:r>
            <a:r>
              <a:rPr lang="fr-FR" sz="1800" b="1" i="1" dirty="0" smtClean="0">
                <a:latin typeface="Bookman Old Style" panose="02050604050505020204" pitchFamily="18" charset="0"/>
              </a:rPr>
              <a:t>NDAYIZIGIYE</a:t>
            </a:r>
          </a:p>
          <a:p>
            <a:pPr algn="ctr"/>
            <a:r>
              <a:rPr lang="fr-FR" sz="1800" b="1" i="1" dirty="0" smtClean="0">
                <a:latin typeface="Bookman Old Style" panose="02050604050505020204" pitchFamily="18" charset="0"/>
              </a:rPr>
              <a:t>DIRECTOR FO THE CENTRE ORTHO-KINE </a:t>
            </a:r>
            <a:r>
              <a:rPr lang="fr-FR" sz="1800" b="1" i="1" dirty="0" smtClean="0">
                <a:latin typeface="Bookman Old Style" panose="02050604050505020204" pitchFamily="18" charset="0"/>
              </a:rPr>
              <a:t>SERVICES (OKS)</a:t>
            </a:r>
          </a:p>
          <a:p>
            <a:endParaRPr lang="fr-FR" b="1" dirty="0"/>
          </a:p>
        </p:txBody>
      </p:sp>
      <p:pic>
        <p:nvPicPr>
          <p:cNvPr id="4" name="Image 3"/>
          <p:cNvPicPr>
            <a:picLocks noChangeAspect="1"/>
          </p:cNvPicPr>
          <p:nvPr/>
        </p:nvPicPr>
        <p:blipFill>
          <a:blip r:embed="rId2"/>
          <a:stretch>
            <a:fillRect/>
          </a:stretch>
        </p:blipFill>
        <p:spPr>
          <a:xfrm>
            <a:off x="8499544" y="6034969"/>
            <a:ext cx="2920237" cy="823031"/>
          </a:xfrm>
          <a:prstGeom prst="rect">
            <a:avLst/>
          </a:prstGeom>
        </p:spPr>
      </p:pic>
      <p:sp>
        <p:nvSpPr>
          <p:cNvPr id="5" name="Rectangle 4"/>
          <p:cNvSpPr/>
          <p:nvPr/>
        </p:nvSpPr>
        <p:spPr>
          <a:xfrm>
            <a:off x="1854557" y="427651"/>
            <a:ext cx="9733037" cy="923330"/>
          </a:xfrm>
          <a:prstGeom prst="rect">
            <a:avLst/>
          </a:prstGeom>
        </p:spPr>
        <p:txBody>
          <a:bodyPr wrap="square">
            <a:spAutoFit/>
          </a:bodyPr>
          <a:lstStyle/>
          <a:p>
            <a:pPr algn="ctr"/>
            <a:r>
              <a:rPr lang="fr-FR" b="1" dirty="0" smtClean="0">
                <a:latin typeface="Bookman Old Style" panose="02050604050505020204" pitchFamily="18" charset="0"/>
              </a:rPr>
              <a:t>REFLEXION AND TRAINING STRATEGIC SEMINAR</a:t>
            </a:r>
          </a:p>
          <a:p>
            <a:pPr algn="ctr"/>
            <a:r>
              <a:rPr lang="fr-FR" b="1" dirty="0" smtClean="0">
                <a:latin typeface="Bookman Old Style" panose="02050604050505020204" pitchFamily="18" charset="0"/>
              </a:rPr>
              <a:t>FOR MANAGERS AND </a:t>
            </a:r>
            <a:r>
              <a:rPr lang="fr-FR" b="1" dirty="0" smtClean="0">
                <a:latin typeface="Bookman Old Style" panose="02050604050505020204" pitchFamily="18" charset="0"/>
              </a:rPr>
              <a:t>PROFESSIONA OF PHYSICLA REHABILITATION CENTRES ORGANIZED BY </a:t>
            </a:r>
            <a:r>
              <a:rPr lang="fr-FR" b="1" dirty="0" smtClean="0">
                <a:latin typeface="Bookman Old Style" panose="02050604050505020204" pitchFamily="18" charset="0"/>
              </a:rPr>
              <a:t>« OADCPH »</a:t>
            </a:r>
            <a:endParaRPr lang="fr-FR" dirty="0">
              <a:latin typeface="Bookman Old Style" panose="02050604050505020204" pitchFamily="18" charset="0"/>
            </a:endParaRPr>
          </a:p>
        </p:txBody>
      </p:sp>
      <p:sp>
        <p:nvSpPr>
          <p:cNvPr id="7" name="Rectangle 6"/>
          <p:cNvSpPr/>
          <p:nvPr/>
        </p:nvSpPr>
        <p:spPr>
          <a:xfrm>
            <a:off x="1388125" y="1301953"/>
            <a:ext cx="10665900" cy="646331"/>
          </a:xfrm>
          <a:prstGeom prst="rect">
            <a:avLst/>
          </a:prstGeom>
        </p:spPr>
        <p:txBody>
          <a:bodyPr wrap="square">
            <a:spAutoFit/>
          </a:bodyPr>
          <a:lstStyle/>
          <a:p>
            <a:pPr algn="ctr"/>
            <a:r>
              <a:rPr lang="fr-FR" b="1" dirty="0" smtClean="0">
                <a:latin typeface="Bookman Old Style" panose="02050604050505020204" pitchFamily="18" charset="0"/>
              </a:rPr>
              <a:t>HOTEL EL MOURADI </a:t>
            </a:r>
            <a:r>
              <a:rPr lang="fr-FR" b="1" dirty="0" smtClean="0">
                <a:latin typeface="Bookman Old Style" panose="02050604050505020204" pitchFamily="18" charset="0"/>
              </a:rPr>
              <a:t>ND TUNIS ORTHOPEDIC REHABILITATION CENTRE, </a:t>
            </a:r>
            <a:endParaRPr lang="fr-FR" b="1" dirty="0" smtClean="0">
              <a:latin typeface="Bookman Old Style" panose="02050604050505020204" pitchFamily="18" charset="0"/>
            </a:endParaRPr>
          </a:p>
          <a:p>
            <a:pPr algn="ctr"/>
            <a:r>
              <a:rPr lang="fr-FR" b="1" dirty="0" smtClean="0">
                <a:latin typeface="Bookman Old Style" panose="02050604050505020204" pitchFamily="18" charset="0"/>
              </a:rPr>
              <a:t>FROM </a:t>
            </a:r>
            <a:r>
              <a:rPr lang="fr-FR" b="1" dirty="0" smtClean="0">
                <a:latin typeface="Bookman Old Style" panose="02050604050505020204" pitchFamily="18" charset="0"/>
              </a:rPr>
              <a:t>15 </a:t>
            </a:r>
            <a:r>
              <a:rPr lang="fr-FR" b="1" dirty="0" smtClean="0">
                <a:latin typeface="Bookman Old Style" panose="02050604050505020204" pitchFamily="18" charset="0"/>
              </a:rPr>
              <a:t>TO </a:t>
            </a:r>
            <a:r>
              <a:rPr lang="fr-FR" b="1" dirty="0" smtClean="0">
                <a:latin typeface="Bookman Old Style" panose="02050604050505020204" pitchFamily="18" charset="0"/>
              </a:rPr>
              <a:t>17 NOV 2019</a:t>
            </a:r>
            <a:endParaRPr lang="fr-FR" dirty="0">
              <a:latin typeface="Bookman Old Style" panose="02050604050505020204" pitchFamily="18" charset="0"/>
            </a:endParaRPr>
          </a:p>
        </p:txBody>
      </p:sp>
      <p:sp>
        <p:nvSpPr>
          <p:cNvPr id="8" name="Titre 1"/>
          <p:cNvSpPr txBox="1">
            <a:spLocks/>
          </p:cNvSpPr>
          <p:nvPr/>
        </p:nvSpPr>
        <p:spPr>
          <a:xfrm>
            <a:off x="2366019" y="2686068"/>
            <a:ext cx="9825981" cy="1056068"/>
          </a:xfrm>
          <a:prstGeom prst="rect">
            <a:avLst/>
          </a:prstGeom>
        </p:spPr>
        <p:txBody>
          <a:bodyPr vert="horz" lIns="91440" tIns="45720" rIns="91440" bIns="45720" rtlCol="0" anchor="b">
            <a:noAutofit/>
          </a:bodyPr>
          <a:lstStyle>
            <a:lvl1pPr algn="l" defTabSz="4572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endParaRPr lang="fr-FR" sz="2400" b="1" dirty="0" smtClean="0">
              <a:latin typeface="Book Antiqua" panose="02040602050305030304" pitchFamily="18" charset="0"/>
            </a:endParaRPr>
          </a:p>
          <a:p>
            <a:pPr algn="ctr"/>
            <a:endParaRPr lang="fr-FR" sz="2400" b="1" dirty="0">
              <a:latin typeface="Book Antiqua" panose="02040602050305030304" pitchFamily="18" charset="0"/>
            </a:endParaRPr>
          </a:p>
          <a:p>
            <a:pPr algn="ctr"/>
            <a:r>
              <a:rPr lang="fr-FR" sz="2400" b="1" dirty="0" smtClean="0">
                <a:latin typeface="Bookman Old Style" panose="02050604050505020204" pitchFamily="18" charset="0"/>
              </a:rPr>
              <a:t>GOOD </a:t>
            </a:r>
            <a:r>
              <a:rPr lang="fr-FR" sz="2400" b="1" dirty="0" smtClean="0">
                <a:latin typeface="Bookman Old Style" panose="02050604050505020204" pitchFamily="18" charset="0"/>
              </a:rPr>
              <a:t>PRACTICES IN MANAGING ORTHO-KINE SERVICES (OKS) CENTRE </a:t>
            </a:r>
            <a:r>
              <a:rPr lang="fr-FR" sz="2400" b="1" dirty="0" smtClean="0">
                <a:latin typeface="Bookman Old Style" panose="02050604050505020204" pitchFamily="18" charset="0"/>
              </a:rPr>
              <a:t>- BURUNDI</a:t>
            </a:r>
            <a:endParaRPr lang="fr-FR" sz="2400" b="1" dirty="0">
              <a:latin typeface="Bookman Old Style" panose="02050604050505020204" pitchFamily="18" charset="0"/>
            </a:endParaRPr>
          </a:p>
        </p:txBody>
      </p:sp>
    </p:spTree>
    <p:extLst>
      <p:ext uri="{BB962C8B-B14F-4D97-AF65-F5344CB8AC3E}">
        <p14:creationId xmlns:p14="http://schemas.microsoft.com/office/powerpoint/2010/main" val="1807121695"/>
      </p:ext>
    </p:extLst>
  </p:cSld>
  <p:clrMapOvr>
    <a:masterClrMapping/>
  </p:clrMapOvr>
  <p:transition spd="med">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02773" y="924791"/>
            <a:ext cx="10006733" cy="644237"/>
          </a:xfrm>
        </p:spPr>
        <p:txBody>
          <a:bodyPr>
            <a:normAutofit fontScale="90000"/>
          </a:bodyPr>
          <a:lstStyle/>
          <a:p>
            <a:pPr lvl="0" algn="l">
              <a:spcBef>
                <a:spcPct val="20000"/>
              </a:spcBef>
            </a:pPr>
            <a:r>
              <a:rPr lang="fr-FR" sz="2400" b="1" dirty="0">
                <a:ln>
                  <a:noFill/>
                </a:ln>
                <a:solidFill>
                  <a:prstClr val="black"/>
                </a:solidFill>
                <a:latin typeface="Book Antiqua" panose="02040602050305030304" pitchFamily="18" charset="0"/>
                <a:ea typeface="Times New Roman" panose="02020603050405020304" pitchFamily="18" charset="0"/>
                <a:cs typeface="+mn-cs"/>
              </a:rPr>
              <a:t/>
            </a:r>
            <a:br>
              <a:rPr lang="fr-FR" sz="2400" b="1" dirty="0">
                <a:ln>
                  <a:noFill/>
                </a:ln>
                <a:solidFill>
                  <a:prstClr val="black"/>
                </a:solidFill>
                <a:latin typeface="Book Antiqua" panose="02040602050305030304" pitchFamily="18" charset="0"/>
                <a:ea typeface="Times New Roman" panose="02020603050405020304" pitchFamily="18" charset="0"/>
                <a:cs typeface="+mn-cs"/>
              </a:rPr>
            </a:br>
            <a:r>
              <a:rPr lang="fr-FR" sz="2400" b="1" dirty="0">
                <a:ln>
                  <a:noFill/>
                </a:ln>
                <a:solidFill>
                  <a:prstClr val="black"/>
                </a:solidFill>
                <a:latin typeface="Book Antiqua" panose="02040602050305030304" pitchFamily="18" charset="0"/>
                <a:ea typeface="Times New Roman" panose="02020603050405020304" pitchFamily="18" charset="0"/>
                <a:cs typeface="+mn-cs"/>
              </a:rPr>
              <a:t/>
            </a:r>
            <a:br>
              <a:rPr lang="fr-FR" sz="2400" b="1" dirty="0">
                <a:ln>
                  <a:noFill/>
                </a:ln>
                <a:solidFill>
                  <a:prstClr val="black"/>
                </a:solidFill>
                <a:latin typeface="Book Antiqua" panose="02040602050305030304" pitchFamily="18" charset="0"/>
                <a:ea typeface="Times New Roman" panose="02020603050405020304" pitchFamily="18" charset="0"/>
                <a:cs typeface="+mn-cs"/>
              </a:rPr>
            </a:br>
            <a:r>
              <a:rPr lang="fr-FR" sz="2400" b="1" dirty="0" smtClean="0">
                <a:ln>
                  <a:noFill/>
                </a:ln>
                <a:solidFill>
                  <a:prstClr val="black"/>
                </a:solidFill>
                <a:latin typeface="Book Antiqua" panose="02040602050305030304" pitchFamily="18" charset="0"/>
                <a:ea typeface="Times New Roman" panose="02020603050405020304" pitchFamily="18" charset="0"/>
                <a:cs typeface="+mn-cs"/>
              </a:rPr>
              <a:t>I</a:t>
            </a:r>
            <a:r>
              <a:rPr lang="fr-FR" sz="2700" b="1" dirty="0" smtClean="0">
                <a:ln>
                  <a:noFill/>
                </a:ln>
                <a:solidFill>
                  <a:prstClr val="black"/>
                </a:solidFill>
                <a:latin typeface="Book Antiqua" panose="02040602050305030304" pitchFamily="18" charset="0"/>
                <a:ea typeface="Times New Roman" panose="02020603050405020304" pitchFamily="18" charset="0"/>
                <a:cs typeface="+mn-cs"/>
              </a:rPr>
              <a:t>V. </a:t>
            </a:r>
            <a:r>
              <a:rPr lang="fr-FR" sz="2700" b="1" dirty="0" smtClean="0">
                <a:ln>
                  <a:noFill/>
                </a:ln>
                <a:solidFill>
                  <a:prstClr val="black"/>
                </a:solidFill>
                <a:latin typeface="Book Antiqua" panose="02040602050305030304" pitchFamily="18" charset="0"/>
                <a:ea typeface="Times New Roman" panose="02020603050405020304" pitchFamily="18" charset="0"/>
                <a:cs typeface="+mn-cs"/>
              </a:rPr>
              <a:t>Mangement </a:t>
            </a:r>
            <a:r>
              <a:rPr lang="fr-FR" sz="2700" b="1" dirty="0" err="1" smtClean="0">
                <a:ln>
                  <a:noFill/>
                </a:ln>
                <a:solidFill>
                  <a:prstClr val="black"/>
                </a:solidFill>
                <a:latin typeface="Book Antiqua" panose="02040602050305030304" pitchFamily="18" charset="0"/>
                <a:ea typeface="Times New Roman" panose="02020603050405020304" pitchFamily="18" charset="0"/>
                <a:cs typeface="+mn-cs"/>
              </a:rPr>
              <a:t>tools</a:t>
            </a:r>
            <a:r>
              <a:rPr lang="fr-FR" sz="2700" b="1" dirty="0" smtClean="0">
                <a:ln>
                  <a:noFill/>
                </a:ln>
                <a:solidFill>
                  <a:prstClr val="black"/>
                </a:solidFill>
                <a:latin typeface="Book Antiqua" panose="02040602050305030304" pitchFamily="18" charset="0"/>
                <a:ea typeface="Times New Roman" panose="02020603050405020304" pitchFamily="18" charset="0"/>
                <a:cs typeface="+mn-cs"/>
              </a:rPr>
              <a:t> </a:t>
            </a:r>
            <a:r>
              <a:rPr lang="fr-FR" sz="2400" dirty="0">
                <a:ln>
                  <a:noFill/>
                </a:ln>
                <a:solidFill>
                  <a:prstClr val="black"/>
                </a:solidFill>
                <a:latin typeface="Times New Roman" panose="02020603050405020304" pitchFamily="18" charset="0"/>
                <a:ea typeface="Times New Roman" panose="02020603050405020304" pitchFamily="18" charset="0"/>
                <a:cs typeface="+mn-cs"/>
              </a:rPr>
              <a:t/>
            </a:r>
            <a:br>
              <a:rPr lang="fr-FR" sz="2400" dirty="0">
                <a:ln>
                  <a:noFill/>
                </a:ln>
                <a:solidFill>
                  <a:prstClr val="black"/>
                </a:solidFill>
                <a:latin typeface="Times New Roman" panose="02020603050405020304" pitchFamily="18" charset="0"/>
                <a:ea typeface="Times New Roman" panose="02020603050405020304" pitchFamily="18" charset="0"/>
                <a:cs typeface="+mn-cs"/>
              </a:rPr>
            </a:br>
            <a:r>
              <a:rPr lang="fr-FR" sz="2400" dirty="0">
                <a:ln>
                  <a:noFill/>
                </a:ln>
                <a:solidFill>
                  <a:prstClr val="black"/>
                </a:solidFill>
                <a:ea typeface="+mn-ea"/>
                <a:cs typeface="+mn-cs"/>
              </a:rPr>
              <a:t/>
            </a:r>
            <a:br>
              <a:rPr lang="fr-FR" sz="2400" dirty="0">
                <a:ln>
                  <a:noFill/>
                </a:ln>
                <a:solidFill>
                  <a:prstClr val="black"/>
                </a:solidFill>
                <a:ea typeface="+mn-ea"/>
                <a:cs typeface="+mn-cs"/>
              </a:rPr>
            </a:br>
            <a:endParaRPr lang="fr-FR" dirty="0"/>
          </a:p>
        </p:txBody>
      </p:sp>
      <p:sp>
        <p:nvSpPr>
          <p:cNvPr id="3" name="Espace réservé du contenu 2"/>
          <p:cNvSpPr>
            <a:spLocks noGrp="1"/>
          </p:cNvSpPr>
          <p:nvPr>
            <p:ph idx="1"/>
          </p:nvPr>
        </p:nvSpPr>
        <p:spPr>
          <a:xfrm>
            <a:off x="1494700" y="1423263"/>
            <a:ext cx="10018713" cy="4472568"/>
          </a:xfrm>
        </p:spPr>
        <p:txBody>
          <a:bodyPr>
            <a:normAutofit fontScale="85000" lnSpcReduction="20000"/>
          </a:bodyPr>
          <a:lstStyle/>
          <a:p>
            <a:pPr marL="0" indent="0">
              <a:buNone/>
            </a:pPr>
            <a:endParaRPr lang="fr-FR" b="1" dirty="0" smtClean="0"/>
          </a:p>
          <a:p>
            <a:pPr marL="0" indent="0">
              <a:buNone/>
            </a:pPr>
            <a:endParaRPr lang="fr-FR" sz="2300" b="1" dirty="0" smtClean="0">
              <a:latin typeface="Book Antiqua" panose="02040602050305030304" pitchFamily="18" charset="0"/>
            </a:endParaRPr>
          </a:p>
          <a:p>
            <a:pPr>
              <a:buFont typeface="Arial" panose="020B0604020202020204" pitchFamily="34" charset="0"/>
              <a:buChar char="•"/>
            </a:pPr>
            <a:r>
              <a:rPr lang="fr-FR" sz="1900" dirty="0" smtClean="0">
                <a:latin typeface="Book Antiqua" panose="02040602050305030304" pitchFamily="18" charset="0"/>
              </a:rPr>
              <a:t>Chart of </a:t>
            </a:r>
            <a:r>
              <a:rPr lang="fr-FR" sz="1900" dirty="0" err="1" smtClean="0">
                <a:latin typeface="Book Antiqua" panose="02040602050305030304" pitchFamily="18" charset="0"/>
              </a:rPr>
              <a:t>accounts</a:t>
            </a:r>
            <a:r>
              <a:rPr lang="fr-FR" sz="1900" dirty="0" smtClean="0">
                <a:latin typeface="Book Antiqua" panose="02040602050305030304" pitchFamily="18" charset="0"/>
              </a:rPr>
              <a:t> </a:t>
            </a:r>
            <a:endParaRPr lang="fr-BE" sz="1900" dirty="0">
              <a:solidFill>
                <a:prstClr val="black"/>
              </a:solidFill>
              <a:latin typeface="Book Antiqua" panose="02040602050305030304" pitchFamily="18" charset="0"/>
            </a:endParaRPr>
          </a:p>
          <a:p>
            <a:pPr lvl="0">
              <a:buClr>
                <a:srgbClr val="30ACEC">
                  <a:lumMod val="75000"/>
                </a:srgbClr>
              </a:buClr>
              <a:buFont typeface="Arial" panose="020B0604020202020204" pitchFamily="34" charset="0"/>
              <a:buChar char="•"/>
            </a:pPr>
            <a:r>
              <a:rPr lang="fr-BE" sz="1900" dirty="0" err="1" smtClean="0">
                <a:solidFill>
                  <a:prstClr val="black"/>
                </a:solidFill>
                <a:latin typeface="Book Antiqua" panose="02040602050305030304" pitchFamily="18" charset="0"/>
              </a:rPr>
              <a:t>Fixed-asset</a:t>
            </a:r>
            <a:r>
              <a:rPr lang="fr-BE" sz="1900" dirty="0" smtClean="0">
                <a:solidFill>
                  <a:prstClr val="black"/>
                </a:solidFill>
                <a:latin typeface="Book Antiqua" panose="02040602050305030304" pitchFamily="18" charset="0"/>
              </a:rPr>
              <a:t> </a:t>
            </a:r>
            <a:r>
              <a:rPr lang="fr-BE" sz="1900" dirty="0" err="1" smtClean="0">
                <a:solidFill>
                  <a:prstClr val="black"/>
                </a:solidFill>
                <a:latin typeface="Book Antiqua" panose="02040602050305030304" pitchFamily="18" charset="0"/>
              </a:rPr>
              <a:t>sheet</a:t>
            </a:r>
            <a:r>
              <a:rPr lang="fr-BE" sz="1900" dirty="0" smtClean="0">
                <a:solidFill>
                  <a:prstClr val="black"/>
                </a:solidFill>
                <a:latin typeface="Book Antiqua" panose="02040602050305030304" pitchFamily="18" charset="0"/>
              </a:rPr>
              <a:t>;</a:t>
            </a:r>
            <a:endParaRPr lang="fr-FR" sz="1900" dirty="0">
              <a:solidFill>
                <a:prstClr val="black"/>
              </a:solidFill>
              <a:latin typeface="Book Antiqua" panose="02040602050305030304" pitchFamily="18" charset="0"/>
            </a:endParaRPr>
          </a:p>
          <a:p>
            <a:pPr lvl="0">
              <a:buClr>
                <a:srgbClr val="30ACEC">
                  <a:lumMod val="75000"/>
                </a:srgbClr>
              </a:buClr>
              <a:buFont typeface="Arial" panose="020B0604020202020204" pitchFamily="34" charset="0"/>
              <a:buChar char="•"/>
            </a:pPr>
            <a:r>
              <a:rPr lang="fr-BE" sz="1900" dirty="0" smtClean="0">
                <a:solidFill>
                  <a:prstClr val="black"/>
                </a:solidFill>
                <a:latin typeface="Book Antiqua" panose="02040602050305030304" pitchFamily="18" charset="0"/>
              </a:rPr>
              <a:t>S</a:t>
            </a:r>
            <a:r>
              <a:rPr lang="fr-BE" sz="1900" dirty="0" smtClean="0">
                <a:solidFill>
                  <a:prstClr val="black"/>
                </a:solidFill>
                <a:latin typeface="Book Antiqua" panose="02040602050305030304" pitchFamily="18" charset="0"/>
              </a:rPr>
              <a:t>tock </a:t>
            </a:r>
            <a:r>
              <a:rPr lang="fr-BE" sz="1900" dirty="0" err="1" smtClean="0">
                <a:solidFill>
                  <a:prstClr val="black"/>
                </a:solidFill>
                <a:latin typeface="Book Antiqua" panose="02040602050305030304" pitchFamily="18" charset="0"/>
              </a:rPr>
              <a:t>card</a:t>
            </a:r>
            <a:r>
              <a:rPr lang="fr-BE" sz="1900" dirty="0" smtClean="0">
                <a:solidFill>
                  <a:prstClr val="black"/>
                </a:solidFill>
                <a:latin typeface="Book Antiqua" panose="02040602050305030304" pitchFamily="18" charset="0"/>
              </a:rPr>
              <a:t>;</a:t>
            </a:r>
            <a:endParaRPr lang="fr-FR" sz="1900" dirty="0">
              <a:solidFill>
                <a:prstClr val="black"/>
              </a:solidFill>
              <a:latin typeface="Book Antiqua" panose="02040602050305030304" pitchFamily="18" charset="0"/>
            </a:endParaRPr>
          </a:p>
          <a:p>
            <a:pPr lvl="0">
              <a:buClr>
                <a:srgbClr val="30ACEC">
                  <a:lumMod val="75000"/>
                </a:srgbClr>
              </a:buClr>
              <a:buFont typeface="Arial" panose="020B0604020202020204" pitchFamily="34" charset="0"/>
              <a:buChar char="•"/>
            </a:pPr>
            <a:r>
              <a:rPr lang="fr-FR" sz="1900" dirty="0" smtClean="0">
                <a:solidFill>
                  <a:prstClr val="black"/>
                </a:solidFill>
                <a:latin typeface="Book Antiqua" panose="02040602050305030304" pitchFamily="18" charset="0"/>
              </a:rPr>
              <a:t>Store entry slip</a:t>
            </a:r>
            <a:r>
              <a:rPr lang="fr-FR" sz="1900" dirty="0" smtClean="0">
                <a:solidFill>
                  <a:prstClr val="black"/>
                </a:solidFill>
                <a:latin typeface="Book Antiqua" panose="02040602050305030304" pitchFamily="18" charset="0"/>
              </a:rPr>
              <a:t>;</a:t>
            </a:r>
            <a:endParaRPr lang="fr-FR" sz="1900" dirty="0">
              <a:solidFill>
                <a:prstClr val="black"/>
              </a:solidFill>
              <a:latin typeface="Book Antiqua" panose="02040602050305030304" pitchFamily="18" charset="0"/>
            </a:endParaRPr>
          </a:p>
          <a:p>
            <a:pPr>
              <a:buFont typeface="Arial" panose="020B0604020202020204" pitchFamily="34" charset="0"/>
              <a:buChar char="•"/>
            </a:pPr>
            <a:r>
              <a:rPr lang="fr-FR" sz="1900" dirty="0" smtClean="0">
                <a:latin typeface="Book Antiqua" panose="02040602050305030304" pitchFamily="18" charset="0"/>
              </a:rPr>
              <a:t>Board of </a:t>
            </a:r>
            <a:r>
              <a:rPr lang="fr-FR" sz="1900" dirty="0" err="1" smtClean="0">
                <a:latin typeface="Book Antiqua" panose="02040602050305030304" pitchFamily="18" charset="0"/>
              </a:rPr>
              <a:t>Directors</a:t>
            </a:r>
            <a:r>
              <a:rPr lang="fr-FR" sz="1900" dirty="0" smtClean="0">
                <a:latin typeface="Book Antiqua" panose="02040602050305030304" pitchFamily="18" charset="0"/>
              </a:rPr>
              <a:t> </a:t>
            </a:r>
            <a:r>
              <a:rPr lang="fr-FR" sz="1900" dirty="0" err="1" smtClean="0">
                <a:latin typeface="Book Antiqua" panose="02040602050305030304" pitchFamily="18" charset="0"/>
              </a:rPr>
              <a:t>decisions</a:t>
            </a:r>
            <a:r>
              <a:rPr lang="fr-FR" sz="1900" dirty="0" smtClean="0">
                <a:latin typeface="Book Antiqua" panose="02040602050305030304" pitchFamily="18" charset="0"/>
              </a:rPr>
              <a:t>’ </a:t>
            </a:r>
            <a:r>
              <a:rPr lang="fr-FR" sz="1900" dirty="0" smtClean="0">
                <a:latin typeface="Book Antiqua" panose="02040602050305030304" pitchFamily="18" charset="0"/>
              </a:rPr>
              <a:t>monitoring Chart;</a:t>
            </a:r>
            <a:endParaRPr lang="fr-FR" sz="1900" dirty="0" smtClean="0">
              <a:latin typeface="Book Antiqua" panose="02040602050305030304" pitchFamily="18" charset="0"/>
            </a:endParaRPr>
          </a:p>
          <a:p>
            <a:pPr>
              <a:buFont typeface="Arial" panose="020B0604020202020204" pitchFamily="34" charset="0"/>
              <a:buChar char="•"/>
            </a:pPr>
            <a:r>
              <a:rPr lang="fr-FR" sz="1900" dirty="0" err="1" smtClean="0">
                <a:latin typeface="Book Antiqua" panose="02040602050305030304" pitchFamily="18" charset="0"/>
                <a:ea typeface="Times New Roman" panose="02020603050405020304" pitchFamily="18" charset="0"/>
                <a:cs typeface="Times New Roman" panose="02020603050405020304" pitchFamily="18" charset="0"/>
              </a:rPr>
              <a:t>Leave</a:t>
            </a:r>
            <a:r>
              <a:rPr lang="fr-FR" sz="1900" dirty="0" smtClean="0">
                <a:latin typeface="Book Antiqua" panose="02040602050305030304" pitchFamily="18" charset="0"/>
                <a:ea typeface="Times New Roman" panose="02020603050405020304" pitchFamily="18" charset="0"/>
                <a:cs typeface="Times New Roman" panose="02020603050405020304" pitchFamily="18" charset="0"/>
              </a:rPr>
              <a:t> application </a:t>
            </a:r>
            <a:r>
              <a:rPr lang="fr-FR" sz="1900" dirty="0" err="1">
                <a:latin typeface="Book Antiqua" panose="02040602050305030304" pitchFamily="18" charset="0"/>
                <a:ea typeface="Times New Roman" panose="02020603050405020304" pitchFamily="18" charset="0"/>
                <a:cs typeface="Times New Roman" panose="02020603050405020304" pitchFamily="18" charset="0"/>
              </a:rPr>
              <a:t>F</a:t>
            </a:r>
            <a:r>
              <a:rPr lang="fr-FR" sz="1900" dirty="0" err="1" smtClean="0">
                <a:latin typeface="Book Antiqua" panose="02040602050305030304" pitchFamily="18" charset="0"/>
                <a:ea typeface="Times New Roman" panose="02020603050405020304" pitchFamily="18" charset="0"/>
                <a:cs typeface="Times New Roman" panose="02020603050405020304" pitchFamily="18" charset="0"/>
              </a:rPr>
              <a:t>orm</a:t>
            </a:r>
            <a:r>
              <a:rPr lang="fr-FR" sz="1900" dirty="0" smtClean="0">
                <a:latin typeface="Book Antiqua" panose="02040602050305030304" pitchFamily="18" charset="0"/>
                <a:ea typeface="Times New Roman" panose="02020603050405020304" pitchFamily="18" charset="0"/>
                <a:cs typeface="Times New Roman" panose="02020603050405020304" pitchFamily="18" charset="0"/>
              </a:rPr>
              <a:t>;</a:t>
            </a:r>
            <a:endParaRPr lang="fr-FR" sz="1900" dirty="0" smtClean="0">
              <a:latin typeface="Book Antiqua" panose="02040602050305030304" pitchFamily="18" charset="0"/>
              <a:ea typeface="Times New Roman" panose="02020603050405020304" pitchFamily="18" charset="0"/>
              <a:cs typeface="Times New Roman" panose="02020603050405020304" pitchFamily="18" charset="0"/>
            </a:endParaRPr>
          </a:p>
          <a:p>
            <a:pPr>
              <a:buFont typeface="Arial" panose="020B0604020202020204" pitchFamily="34" charset="0"/>
              <a:buChar char="•"/>
            </a:pPr>
            <a:r>
              <a:rPr lang="fr-FR" sz="1900" dirty="0" smtClean="0">
                <a:latin typeface="Book Antiqua" panose="02040602050305030304" pitchFamily="18" charset="0"/>
              </a:rPr>
              <a:t>Planning </a:t>
            </a:r>
            <a:r>
              <a:rPr lang="fr-FR" sz="1900" dirty="0" smtClean="0">
                <a:latin typeface="Book Antiqua" panose="02040602050305030304" pitchFamily="18" charset="0"/>
              </a:rPr>
              <a:t>and monitoring annula </a:t>
            </a:r>
            <a:r>
              <a:rPr lang="fr-FR" sz="1900" dirty="0" err="1" smtClean="0">
                <a:latin typeface="Book Antiqua" panose="02040602050305030304" pitchFamily="18" charset="0"/>
              </a:rPr>
              <a:t>leaves</a:t>
            </a:r>
            <a:r>
              <a:rPr lang="fr-FR" sz="1900" dirty="0" smtClean="0">
                <a:latin typeface="Book Antiqua" panose="02040602050305030304" pitchFamily="18" charset="0"/>
              </a:rPr>
              <a:t>;</a:t>
            </a:r>
            <a:endParaRPr lang="fr-FR" sz="1900" dirty="0" smtClean="0">
              <a:latin typeface="Book Antiqua" panose="02040602050305030304" pitchFamily="18" charset="0"/>
            </a:endParaRPr>
          </a:p>
          <a:p>
            <a:pPr>
              <a:buFont typeface="Arial" panose="020B0604020202020204" pitchFamily="34" charset="0"/>
              <a:buChar char="•"/>
            </a:pPr>
            <a:r>
              <a:rPr lang="fr-FR" sz="1900" dirty="0" err="1" smtClean="0">
                <a:latin typeface="Book Antiqua" panose="02040602050305030304" pitchFamily="18" charset="0"/>
                <a:ea typeface="Times New Roman" panose="02020603050405020304" pitchFamily="18" charset="0"/>
                <a:cs typeface="Times New Roman" panose="02020603050405020304" pitchFamily="18" charset="0"/>
              </a:rPr>
              <a:t>Vehicles</a:t>
            </a:r>
            <a:r>
              <a:rPr lang="fr-FR" sz="1900" dirty="0" smtClean="0">
                <a:latin typeface="Book Antiqua" panose="02040602050305030304" pitchFamily="18" charset="0"/>
                <a:ea typeface="Times New Roman" panose="02020603050405020304" pitchFamily="18" charset="0"/>
                <a:cs typeface="Times New Roman" panose="02020603050405020304" pitchFamily="18" charset="0"/>
              </a:rPr>
              <a:t> </a:t>
            </a:r>
            <a:r>
              <a:rPr lang="fr-FR" sz="1900" dirty="0" err="1" smtClean="0">
                <a:latin typeface="Book Antiqua" panose="02040602050305030304" pitchFamily="18" charset="0"/>
                <a:ea typeface="Times New Roman" panose="02020603050405020304" pitchFamily="18" charset="0"/>
                <a:cs typeface="Times New Roman" panose="02020603050405020304" pitchFamily="18" charset="0"/>
              </a:rPr>
              <a:t>logbook</a:t>
            </a:r>
            <a:r>
              <a:rPr lang="fr-FR" sz="1900" dirty="0" smtClean="0">
                <a:latin typeface="Book Antiqua" panose="02040602050305030304" pitchFamily="18" charset="0"/>
                <a:ea typeface="Times New Roman" panose="02020603050405020304" pitchFamily="18" charset="0"/>
                <a:cs typeface="Times New Roman" panose="02020603050405020304" pitchFamily="18" charset="0"/>
              </a:rPr>
              <a:t>;</a:t>
            </a:r>
            <a:endParaRPr lang="fr-FR" sz="1900" dirty="0" smtClean="0">
              <a:latin typeface="Book Antiqua" panose="02040602050305030304" pitchFamily="18" charset="0"/>
              <a:ea typeface="Times New Roman" panose="02020603050405020304" pitchFamily="18" charset="0"/>
              <a:cs typeface="Times New Roman" panose="02020603050405020304" pitchFamily="18" charset="0"/>
            </a:endParaRPr>
          </a:p>
          <a:p>
            <a:pPr>
              <a:buFont typeface="Arial" panose="020B0604020202020204" pitchFamily="34" charset="0"/>
              <a:buChar char="•"/>
            </a:pPr>
            <a:r>
              <a:rPr lang="fr-CA" sz="1900" dirty="0" err="1" smtClean="0">
                <a:latin typeface="Book Antiqua" panose="02040602050305030304" pitchFamily="18" charset="0"/>
              </a:rPr>
              <a:t>Vehicle</a:t>
            </a:r>
            <a:r>
              <a:rPr lang="fr-CA" sz="1900" dirty="0" smtClean="0">
                <a:latin typeface="Book Antiqua" panose="02040602050305030304" pitchFamily="18" charset="0"/>
              </a:rPr>
              <a:t> </a:t>
            </a:r>
            <a:r>
              <a:rPr lang="fr-CA" sz="1900" dirty="0" err="1" smtClean="0">
                <a:latin typeface="Book Antiqua" panose="02040602050305030304" pitchFamily="18" charset="0"/>
              </a:rPr>
              <a:t>repair</a:t>
            </a:r>
            <a:r>
              <a:rPr lang="fr-CA" sz="1900" dirty="0" smtClean="0">
                <a:latin typeface="Book Antiqua" panose="02040602050305030304" pitchFamily="18" charset="0"/>
              </a:rPr>
              <a:t> application </a:t>
            </a:r>
            <a:r>
              <a:rPr lang="fr-CA" sz="1900" dirty="0" err="1" smtClean="0">
                <a:latin typeface="Book Antiqua" panose="02040602050305030304" pitchFamily="18" charset="0"/>
              </a:rPr>
              <a:t>form</a:t>
            </a:r>
            <a:r>
              <a:rPr lang="fr-CA" sz="1900" dirty="0" smtClean="0">
                <a:latin typeface="Book Antiqua" panose="02040602050305030304" pitchFamily="18" charset="0"/>
              </a:rPr>
              <a:t>;</a:t>
            </a:r>
            <a:endParaRPr lang="fr-CA" sz="1900" dirty="0" smtClean="0">
              <a:latin typeface="Book Antiqua" panose="02040602050305030304" pitchFamily="18" charset="0"/>
            </a:endParaRPr>
          </a:p>
          <a:p>
            <a:pPr>
              <a:buFont typeface="Arial" panose="020B0604020202020204" pitchFamily="34" charset="0"/>
              <a:buChar char="•"/>
            </a:pPr>
            <a:r>
              <a:rPr lang="fr-CA" sz="1900" dirty="0" smtClean="0">
                <a:latin typeface="Book Antiqua" panose="02040602050305030304" pitchFamily="18" charset="0"/>
                <a:ea typeface="Times New Roman" panose="02020603050405020304" pitchFamily="18" charset="0"/>
                <a:cs typeface="Times New Roman" panose="02020603050405020304" pitchFamily="18" charset="0"/>
              </a:rPr>
              <a:t>Record of fuel </a:t>
            </a:r>
            <a:r>
              <a:rPr lang="fr-CA" sz="1900" dirty="0" err="1" smtClean="0">
                <a:latin typeface="Book Antiqua" panose="02040602050305030304" pitchFamily="18" charset="0"/>
                <a:ea typeface="Times New Roman" panose="02020603050405020304" pitchFamily="18" charset="0"/>
                <a:cs typeface="Times New Roman" panose="02020603050405020304" pitchFamily="18" charset="0"/>
              </a:rPr>
              <a:t>consumption</a:t>
            </a:r>
            <a:r>
              <a:rPr lang="fr-CA" sz="1900" dirty="0" smtClean="0">
                <a:latin typeface="Book Antiqua" panose="02040602050305030304" pitchFamily="18" charset="0"/>
                <a:ea typeface="Times New Roman" panose="02020603050405020304" pitchFamily="18" charset="0"/>
                <a:cs typeface="Times New Roman" panose="02020603050405020304" pitchFamily="18" charset="0"/>
              </a:rPr>
              <a:t>.</a:t>
            </a:r>
            <a:endParaRPr lang="fr-FR" sz="1900" dirty="0" smtClean="0">
              <a:latin typeface="Book Antiqua" panose="02040602050305030304" pitchFamily="18" charset="0"/>
            </a:endParaRPr>
          </a:p>
          <a:p>
            <a:pPr>
              <a:buFont typeface="Arial" panose="020B0604020202020204" pitchFamily="34" charset="0"/>
              <a:buChar char="•"/>
            </a:pPr>
            <a:r>
              <a:rPr lang="fr-FR" sz="1900" b="1" dirty="0" smtClean="0"/>
              <a:t>Etc.</a:t>
            </a:r>
            <a:endParaRPr lang="fr-FR" sz="1900" b="1" dirty="0" smtClean="0"/>
          </a:p>
          <a:p>
            <a:pPr>
              <a:buFont typeface="Arial" panose="020B0604020202020204" pitchFamily="34" charset="0"/>
              <a:buChar char="•"/>
            </a:pPr>
            <a:endParaRPr lang="fr-FR" dirty="0" smtClean="0"/>
          </a:p>
          <a:p>
            <a:pPr marL="0" indent="0">
              <a:buNone/>
            </a:pPr>
            <a:endParaRPr lang="fr-FR" dirty="0"/>
          </a:p>
        </p:txBody>
      </p:sp>
      <p:pic>
        <p:nvPicPr>
          <p:cNvPr id="4" name="Picture 2" descr="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337183" y="6030913"/>
            <a:ext cx="2468451" cy="827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43754593"/>
      </p:ext>
    </p:extLst>
  </p:cSld>
  <p:clrMapOvr>
    <a:masterClrMapping/>
  </p:clrMapOvr>
  <mc:AlternateContent xmlns:mc="http://schemas.openxmlformats.org/markup-compatibility/2006" xmlns:p14="http://schemas.microsoft.com/office/powerpoint/2010/main">
    <mc:Choice Requires="p14">
      <p:transition spd="med">
        <p14:reveal/>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71432" y="325192"/>
            <a:ext cx="10018713" cy="692239"/>
          </a:xfrm>
        </p:spPr>
        <p:txBody>
          <a:bodyPr>
            <a:normAutofit/>
          </a:bodyPr>
          <a:lstStyle/>
          <a:p>
            <a:pPr algn="l"/>
            <a:r>
              <a:rPr lang="fr-FR" sz="2400" b="1" dirty="0" err="1" smtClean="0">
                <a:latin typeface="Bookman Old Style" panose="02050604050505020204" pitchFamily="18" charset="0"/>
              </a:rPr>
              <a:t>Fixed-asset</a:t>
            </a:r>
            <a:r>
              <a:rPr lang="fr-FR" sz="2400" b="1" dirty="0" smtClean="0">
                <a:latin typeface="Bookman Old Style" panose="02050604050505020204" pitchFamily="18" charset="0"/>
              </a:rPr>
              <a:t> </a:t>
            </a:r>
            <a:r>
              <a:rPr lang="fr-FR" sz="2400" b="1" dirty="0" err="1" smtClean="0">
                <a:latin typeface="Bookman Old Style" panose="02050604050505020204" pitchFamily="18" charset="0"/>
              </a:rPr>
              <a:t>sheet</a:t>
            </a:r>
            <a:endParaRPr lang="fr-FR" sz="2400" dirty="0">
              <a:latin typeface="Bookman Old Style" panose="02050604050505020204" pitchFamily="18" charset="0"/>
            </a:endParaRPr>
          </a:p>
        </p:txBody>
      </p:sp>
      <p:graphicFrame>
        <p:nvGraphicFramePr>
          <p:cNvPr id="4" name="Tableau 3"/>
          <p:cNvGraphicFramePr>
            <a:graphicFrameLocks noGrp="1"/>
          </p:cNvGraphicFramePr>
          <p:nvPr>
            <p:extLst>
              <p:ext uri="{D42A27DB-BD31-4B8C-83A1-F6EECF244321}">
                <p14:modId xmlns:p14="http://schemas.microsoft.com/office/powerpoint/2010/main" val="453623981"/>
              </p:ext>
            </p:extLst>
          </p:nvPr>
        </p:nvGraphicFramePr>
        <p:xfrm>
          <a:off x="1503462" y="1086802"/>
          <a:ext cx="9775065" cy="3611920"/>
        </p:xfrm>
        <a:graphic>
          <a:graphicData uri="http://schemas.openxmlformats.org/drawingml/2006/table">
            <a:tbl>
              <a:tblPr firstRow="1" firstCol="1" bandRow="1">
                <a:tableStyleId>{5C22544A-7EE6-4342-B048-85BDC9FD1C3A}</a:tableStyleId>
              </a:tblPr>
              <a:tblGrid>
                <a:gridCol w="1091680">
                  <a:extLst>
                    <a:ext uri="{9D8B030D-6E8A-4147-A177-3AD203B41FA5}">
                      <a16:colId xmlns:a16="http://schemas.microsoft.com/office/drawing/2014/main" val="20000"/>
                    </a:ext>
                  </a:extLst>
                </a:gridCol>
                <a:gridCol w="1620689">
                  <a:extLst>
                    <a:ext uri="{9D8B030D-6E8A-4147-A177-3AD203B41FA5}">
                      <a16:colId xmlns:a16="http://schemas.microsoft.com/office/drawing/2014/main" val="20001"/>
                    </a:ext>
                  </a:extLst>
                </a:gridCol>
                <a:gridCol w="1590872">
                  <a:extLst>
                    <a:ext uri="{9D8B030D-6E8A-4147-A177-3AD203B41FA5}">
                      <a16:colId xmlns:a16="http://schemas.microsoft.com/office/drawing/2014/main" val="20002"/>
                    </a:ext>
                  </a:extLst>
                </a:gridCol>
                <a:gridCol w="817559">
                  <a:extLst>
                    <a:ext uri="{9D8B030D-6E8A-4147-A177-3AD203B41FA5}">
                      <a16:colId xmlns:a16="http://schemas.microsoft.com/office/drawing/2014/main" val="20003"/>
                    </a:ext>
                  </a:extLst>
                </a:gridCol>
                <a:gridCol w="1590872">
                  <a:extLst>
                    <a:ext uri="{9D8B030D-6E8A-4147-A177-3AD203B41FA5}">
                      <a16:colId xmlns:a16="http://schemas.microsoft.com/office/drawing/2014/main" val="20004"/>
                    </a:ext>
                  </a:extLst>
                </a:gridCol>
                <a:gridCol w="817559">
                  <a:extLst>
                    <a:ext uri="{9D8B030D-6E8A-4147-A177-3AD203B41FA5}">
                      <a16:colId xmlns:a16="http://schemas.microsoft.com/office/drawing/2014/main" val="20005"/>
                    </a:ext>
                  </a:extLst>
                </a:gridCol>
                <a:gridCol w="681940">
                  <a:extLst>
                    <a:ext uri="{9D8B030D-6E8A-4147-A177-3AD203B41FA5}">
                      <a16:colId xmlns:a16="http://schemas.microsoft.com/office/drawing/2014/main" val="20006"/>
                    </a:ext>
                  </a:extLst>
                </a:gridCol>
                <a:gridCol w="1563894">
                  <a:extLst>
                    <a:ext uri="{9D8B030D-6E8A-4147-A177-3AD203B41FA5}">
                      <a16:colId xmlns:a16="http://schemas.microsoft.com/office/drawing/2014/main" val="20007"/>
                    </a:ext>
                  </a:extLst>
                </a:gridCol>
              </a:tblGrid>
              <a:tr h="446320">
                <a:tc>
                  <a:txBody>
                    <a:bodyPr/>
                    <a:lstStyle/>
                    <a:p>
                      <a:pPr>
                        <a:spcAft>
                          <a:spcPts val="0"/>
                        </a:spcAft>
                      </a:pPr>
                      <a:r>
                        <a:rPr lang="fr-FR" sz="1600" dirty="0" err="1" smtClean="0">
                          <a:effectLst/>
                          <a:latin typeface="Bookman Old Style" panose="02050604050505020204" pitchFamily="18" charset="0"/>
                        </a:rPr>
                        <a:t>Order</a:t>
                      </a:r>
                      <a:r>
                        <a:rPr lang="fr-FR" sz="1600" dirty="0" smtClean="0">
                          <a:effectLst/>
                          <a:latin typeface="Bookman Old Style" panose="02050604050505020204" pitchFamily="18" charset="0"/>
                        </a:rPr>
                        <a:t> N°</a:t>
                      </a:r>
                      <a:endParaRPr lang="fr-FR" sz="1600" dirty="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FR" sz="1600" dirty="0">
                          <a:effectLst/>
                          <a:latin typeface="Bookman Old Style" panose="02050604050505020204" pitchFamily="18" charset="0"/>
                        </a:rPr>
                        <a:t>Description/</a:t>
                      </a:r>
                    </a:p>
                    <a:p>
                      <a:pPr>
                        <a:spcAft>
                          <a:spcPts val="0"/>
                        </a:spcAft>
                      </a:pPr>
                      <a:r>
                        <a:rPr lang="fr-FR" sz="1600" dirty="0" smtClean="0">
                          <a:effectLst/>
                          <a:latin typeface="Bookman Old Style" panose="02050604050505020204" pitchFamily="18" charset="0"/>
                        </a:rPr>
                        <a:t>Model</a:t>
                      </a:r>
                      <a:endParaRPr lang="fr-FR" sz="1600" dirty="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FR" sz="1600" dirty="0" smtClean="0">
                          <a:effectLst/>
                          <a:latin typeface="Bookman Old Style" panose="02050604050505020204" pitchFamily="18" charset="0"/>
                        </a:rPr>
                        <a:t>Acquisition date</a:t>
                      </a:r>
                      <a:endParaRPr lang="fr-FR" sz="1600" dirty="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FR" sz="1600" dirty="0" smtClean="0">
                          <a:effectLst/>
                          <a:latin typeface="Bookman Old Style" panose="02050604050505020204" pitchFamily="18" charset="0"/>
                        </a:rPr>
                        <a:t>Serial N°</a:t>
                      </a:r>
                      <a:endParaRPr lang="fr-FR" sz="1600" dirty="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FR" sz="1600" dirty="0" err="1" smtClean="0">
                          <a:effectLst/>
                          <a:latin typeface="Bookman Old Style" panose="02050604050505020204" pitchFamily="18" charset="0"/>
                        </a:rPr>
                        <a:t>Uer</a:t>
                      </a:r>
                      <a:r>
                        <a:rPr lang="fr-FR" sz="1600" dirty="0" smtClean="0">
                          <a:effectLst/>
                          <a:latin typeface="Bookman Old Style" panose="02050604050505020204" pitchFamily="18" charset="0"/>
                        </a:rPr>
                        <a:t> or location</a:t>
                      </a:r>
                      <a:endParaRPr lang="fr-FR" sz="1600" dirty="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FR" sz="1600" dirty="0">
                          <a:effectLst/>
                          <a:latin typeface="Bookman Old Style" panose="02050604050505020204" pitchFamily="18" charset="0"/>
                        </a:rPr>
                        <a:t>Code</a:t>
                      </a:r>
                      <a:endParaRPr lang="fr-FR" sz="1600" dirty="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FR" sz="1400" dirty="0" err="1" smtClean="0">
                          <a:effectLst/>
                          <a:latin typeface="Bookman Old Style" panose="02050604050505020204" pitchFamily="18" charset="0"/>
                        </a:rPr>
                        <a:t>Conditoon</a:t>
                      </a:r>
                      <a:endParaRPr lang="fr-FR" sz="1400" dirty="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FR" sz="1600" dirty="0" smtClean="0">
                          <a:effectLst/>
                          <a:latin typeface="Bookman Old Style" panose="02050604050505020204" pitchFamily="18" charset="0"/>
                        </a:rPr>
                        <a:t>Acquisition</a:t>
                      </a:r>
                    </a:p>
                    <a:p>
                      <a:pPr>
                        <a:spcAft>
                          <a:spcPts val="0"/>
                        </a:spcAft>
                      </a:pPr>
                      <a:r>
                        <a:rPr lang="fr-FR" sz="1600" dirty="0" smtClean="0">
                          <a:effectLst/>
                          <a:latin typeface="Bookman Old Style" panose="02050604050505020204" pitchFamily="18" charset="0"/>
                          <a:ea typeface="Times New Roman" panose="02020603050405020304" pitchFamily="18" charset="0"/>
                        </a:rPr>
                        <a:t>value</a:t>
                      </a:r>
                      <a:endParaRPr lang="fr-FR" sz="1600" dirty="0">
                        <a:effectLst/>
                        <a:latin typeface="Bookman Old Style" panose="020506040505050202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446320">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dirty="0">
                          <a:effectLst/>
                        </a:rPr>
                        <a:t> </a:t>
                      </a:r>
                      <a:endParaRPr lang="fr-FR" sz="1200" dirty="0">
                        <a:effectLst/>
                      </a:endParaRPr>
                    </a:p>
                    <a:p>
                      <a:pPr>
                        <a:spcAft>
                          <a:spcPts val="0"/>
                        </a:spcAft>
                      </a:pPr>
                      <a:r>
                        <a:rPr lang="fr-FR" sz="1150" dirty="0">
                          <a:effectLst/>
                        </a:rPr>
                        <a:t> </a:t>
                      </a:r>
                      <a:endParaRPr lang="fr-FR"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dirty="0">
                          <a:effectLst/>
                        </a:rPr>
                        <a:t> </a:t>
                      </a:r>
                      <a:endParaRPr lang="fr-FR"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dirty="0">
                          <a:effectLst/>
                        </a:rPr>
                        <a:t> </a:t>
                      </a:r>
                      <a:endParaRPr lang="fr-FR"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dirty="0">
                          <a:effectLst/>
                        </a:rPr>
                        <a:t> </a:t>
                      </a:r>
                      <a:endParaRPr lang="fr-FR"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dirty="0">
                          <a:effectLst/>
                        </a:rPr>
                        <a:t> </a:t>
                      </a:r>
                      <a:endParaRPr lang="fr-FR"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dirty="0">
                          <a:effectLst/>
                        </a:rPr>
                        <a:t> </a:t>
                      </a:r>
                      <a:endParaRPr lang="fr-FR"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1"/>
                  </a:ext>
                </a:extLst>
              </a:tr>
              <a:tr h="446320">
                <a:tc>
                  <a:txBody>
                    <a:bodyPr/>
                    <a:lstStyle/>
                    <a:p>
                      <a:pPr>
                        <a:spcAft>
                          <a:spcPts val="0"/>
                        </a:spcAft>
                      </a:pPr>
                      <a:r>
                        <a:rPr lang="fr-FR" sz="1150">
                          <a:effectLst/>
                        </a:rPr>
                        <a:t> </a:t>
                      </a:r>
                      <a:endParaRPr lang="fr-FR" sz="1200">
                        <a:effectLst/>
                      </a:endParaRPr>
                    </a:p>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dirty="0">
                          <a:effectLst/>
                        </a:rPr>
                        <a:t> </a:t>
                      </a:r>
                      <a:endParaRPr lang="fr-FR"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dirty="0">
                          <a:effectLst/>
                        </a:rPr>
                        <a:t> </a:t>
                      </a:r>
                      <a:endParaRPr lang="fr-FR"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2"/>
                  </a:ext>
                </a:extLst>
              </a:tr>
              <a:tr h="446320">
                <a:tc>
                  <a:txBody>
                    <a:bodyPr/>
                    <a:lstStyle/>
                    <a:p>
                      <a:pPr>
                        <a:spcAft>
                          <a:spcPts val="0"/>
                        </a:spcAft>
                      </a:pPr>
                      <a:r>
                        <a:rPr lang="fr-FR" sz="1150" dirty="0">
                          <a:effectLst/>
                        </a:rPr>
                        <a:t> </a:t>
                      </a:r>
                      <a:endParaRPr lang="fr-FR" sz="1200" dirty="0">
                        <a:effectLst/>
                      </a:endParaRPr>
                    </a:p>
                    <a:p>
                      <a:pPr>
                        <a:spcAft>
                          <a:spcPts val="0"/>
                        </a:spcAft>
                      </a:pPr>
                      <a:r>
                        <a:rPr lang="fr-FR" sz="1150" dirty="0">
                          <a:effectLst/>
                        </a:rPr>
                        <a:t> </a:t>
                      </a:r>
                      <a:endParaRPr lang="fr-FR"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3"/>
                  </a:ext>
                </a:extLst>
              </a:tr>
              <a:tr h="446320">
                <a:tc>
                  <a:txBody>
                    <a:bodyPr/>
                    <a:lstStyle/>
                    <a:p>
                      <a:pPr>
                        <a:spcAft>
                          <a:spcPts val="0"/>
                        </a:spcAft>
                      </a:pPr>
                      <a:r>
                        <a:rPr lang="fr-FR" sz="1150">
                          <a:effectLst/>
                        </a:rPr>
                        <a:t> </a:t>
                      </a:r>
                      <a:endParaRPr lang="fr-FR" sz="1200">
                        <a:effectLst/>
                      </a:endParaRPr>
                    </a:p>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4"/>
                  </a:ext>
                </a:extLst>
              </a:tr>
              <a:tr h="446320">
                <a:tc>
                  <a:txBody>
                    <a:bodyPr/>
                    <a:lstStyle/>
                    <a:p>
                      <a:pPr>
                        <a:spcAft>
                          <a:spcPts val="0"/>
                        </a:spcAft>
                      </a:pPr>
                      <a:r>
                        <a:rPr lang="fr-FR" sz="1150">
                          <a:effectLst/>
                        </a:rPr>
                        <a:t> </a:t>
                      </a:r>
                      <a:endParaRPr lang="fr-FR" sz="1200">
                        <a:effectLst/>
                      </a:endParaRPr>
                    </a:p>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5"/>
                  </a:ext>
                </a:extLst>
              </a:tr>
              <a:tr h="446320">
                <a:tc>
                  <a:txBody>
                    <a:bodyPr/>
                    <a:lstStyle/>
                    <a:p>
                      <a:pPr>
                        <a:spcAft>
                          <a:spcPts val="0"/>
                        </a:spcAft>
                      </a:pPr>
                      <a:r>
                        <a:rPr lang="fr-FR" sz="1150">
                          <a:effectLst/>
                        </a:rPr>
                        <a:t> </a:t>
                      </a:r>
                      <a:endParaRPr lang="fr-FR" sz="1200">
                        <a:effectLst/>
                      </a:endParaRPr>
                    </a:p>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6"/>
                  </a:ext>
                </a:extLst>
              </a:tr>
              <a:tr h="446320">
                <a:tc>
                  <a:txBody>
                    <a:bodyPr/>
                    <a:lstStyle/>
                    <a:p>
                      <a:pPr>
                        <a:spcAft>
                          <a:spcPts val="0"/>
                        </a:spcAft>
                      </a:pPr>
                      <a:r>
                        <a:rPr lang="fr-FR" sz="1150">
                          <a:effectLst/>
                        </a:rPr>
                        <a:t> </a:t>
                      </a:r>
                      <a:endParaRPr lang="fr-FR" sz="1200">
                        <a:effectLst/>
                      </a:endParaRPr>
                    </a:p>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dirty="0">
                          <a:effectLst/>
                        </a:rPr>
                        <a:t> </a:t>
                      </a:r>
                      <a:endParaRPr lang="fr-FR"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7"/>
                  </a:ext>
                </a:extLst>
              </a:tr>
            </a:tbl>
          </a:graphicData>
        </a:graphic>
      </p:graphicFrame>
      <p:pic>
        <p:nvPicPr>
          <p:cNvPr id="5" name="Picture 2" descr="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72034" y="6053071"/>
            <a:ext cx="2133600" cy="8049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30184960"/>
      </p:ext>
    </p:extLst>
  </p:cSld>
  <p:clrMapOvr>
    <a:masterClrMapping/>
  </p:clrMapOvr>
  <p:transition spd="med">
    <p:pull/>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07999" y="132401"/>
            <a:ext cx="10018713" cy="473299"/>
          </a:xfrm>
        </p:spPr>
        <p:txBody>
          <a:bodyPr>
            <a:noAutofit/>
          </a:bodyPr>
          <a:lstStyle/>
          <a:p>
            <a:pPr algn="l">
              <a:spcAft>
                <a:spcPts val="0"/>
              </a:spcAft>
            </a:pPr>
            <a:r>
              <a:rPr lang="fr-FR" sz="2400" b="1" dirty="0" smtClean="0">
                <a:latin typeface="Bookman Old Style" panose="02050604050505020204" pitchFamily="18" charset="0"/>
              </a:rPr>
              <a:t>Stock </a:t>
            </a:r>
            <a:r>
              <a:rPr lang="fr-FR" sz="2400" b="1" dirty="0" err="1" smtClean="0">
                <a:latin typeface="Bookman Old Style" panose="02050604050505020204" pitchFamily="18" charset="0"/>
              </a:rPr>
              <a:t>card</a:t>
            </a:r>
            <a:endParaRPr lang="fr-FR" sz="2400" dirty="0">
              <a:latin typeface="Bookman Old Style" panose="02050604050505020204" pitchFamily="18" charset="0"/>
            </a:endParaRPr>
          </a:p>
        </p:txBody>
      </p:sp>
      <p:graphicFrame>
        <p:nvGraphicFramePr>
          <p:cNvPr id="4" name="Tableau 3"/>
          <p:cNvGraphicFramePr>
            <a:graphicFrameLocks noGrp="1"/>
          </p:cNvGraphicFramePr>
          <p:nvPr>
            <p:extLst>
              <p:ext uri="{D42A27DB-BD31-4B8C-83A1-F6EECF244321}">
                <p14:modId xmlns:p14="http://schemas.microsoft.com/office/powerpoint/2010/main" val="1916377300"/>
              </p:ext>
            </p:extLst>
          </p:nvPr>
        </p:nvGraphicFramePr>
        <p:xfrm>
          <a:off x="1527463" y="1600415"/>
          <a:ext cx="9380995" cy="4632960"/>
        </p:xfrm>
        <a:graphic>
          <a:graphicData uri="http://schemas.openxmlformats.org/drawingml/2006/table">
            <a:tbl>
              <a:tblPr firstRow="1" firstCol="1" bandRow="1">
                <a:tableStyleId>{5C22544A-7EE6-4342-B048-85BDC9FD1C3A}</a:tableStyleId>
              </a:tblPr>
              <a:tblGrid>
                <a:gridCol w="901378">
                  <a:extLst>
                    <a:ext uri="{9D8B030D-6E8A-4147-A177-3AD203B41FA5}">
                      <a16:colId xmlns:a16="http://schemas.microsoft.com/office/drawing/2014/main" val="20000"/>
                    </a:ext>
                  </a:extLst>
                </a:gridCol>
                <a:gridCol w="1035958">
                  <a:extLst>
                    <a:ext uri="{9D8B030D-6E8A-4147-A177-3AD203B41FA5}">
                      <a16:colId xmlns:a16="http://schemas.microsoft.com/office/drawing/2014/main" val="20001"/>
                    </a:ext>
                  </a:extLst>
                </a:gridCol>
                <a:gridCol w="847289">
                  <a:extLst>
                    <a:ext uri="{9D8B030D-6E8A-4147-A177-3AD203B41FA5}">
                      <a16:colId xmlns:a16="http://schemas.microsoft.com/office/drawing/2014/main" val="20002"/>
                    </a:ext>
                  </a:extLst>
                </a:gridCol>
                <a:gridCol w="942339">
                  <a:extLst>
                    <a:ext uri="{9D8B030D-6E8A-4147-A177-3AD203B41FA5}">
                      <a16:colId xmlns:a16="http://schemas.microsoft.com/office/drawing/2014/main" val="20003"/>
                    </a:ext>
                  </a:extLst>
                </a:gridCol>
                <a:gridCol w="1046646">
                  <a:extLst>
                    <a:ext uri="{9D8B030D-6E8A-4147-A177-3AD203B41FA5}">
                      <a16:colId xmlns:a16="http://schemas.microsoft.com/office/drawing/2014/main" val="20004"/>
                    </a:ext>
                  </a:extLst>
                </a:gridCol>
                <a:gridCol w="838030">
                  <a:extLst>
                    <a:ext uri="{9D8B030D-6E8A-4147-A177-3AD203B41FA5}">
                      <a16:colId xmlns:a16="http://schemas.microsoft.com/office/drawing/2014/main" val="20005"/>
                    </a:ext>
                  </a:extLst>
                </a:gridCol>
                <a:gridCol w="942339">
                  <a:extLst>
                    <a:ext uri="{9D8B030D-6E8A-4147-A177-3AD203B41FA5}">
                      <a16:colId xmlns:a16="http://schemas.microsoft.com/office/drawing/2014/main" val="20006"/>
                    </a:ext>
                  </a:extLst>
                </a:gridCol>
                <a:gridCol w="1068915">
                  <a:extLst>
                    <a:ext uri="{9D8B030D-6E8A-4147-A177-3AD203B41FA5}">
                      <a16:colId xmlns:a16="http://schemas.microsoft.com/office/drawing/2014/main" val="20007"/>
                    </a:ext>
                  </a:extLst>
                </a:gridCol>
                <a:gridCol w="815762">
                  <a:extLst>
                    <a:ext uri="{9D8B030D-6E8A-4147-A177-3AD203B41FA5}">
                      <a16:colId xmlns:a16="http://schemas.microsoft.com/office/drawing/2014/main" val="20008"/>
                    </a:ext>
                  </a:extLst>
                </a:gridCol>
                <a:gridCol w="942339">
                  <a:extLst>
                    <a:ext uri="{9D8B030D-6E8A-4147-A177-3AD203B41FA5}">
                      <a16:colId xmlns:a16="http://schemas.microsoft.com/office/drawing/2014/main" val="20009"/>
                    </a:ext>
                  </a:extLst>
                </a:gridCol>
              </a:tblGrid>
              <a:tr h="239397">
                <a:tc rowSpan="2">
                  <a:txBody>
                    <a:bodyPr/>
                    <a:lstStyle/>
                    <a:p>
                      <a:pPr algn="ctr">
                        <a:spcAft>
                          <a:spcPts val="0"/>
                        </a:spcAft>
                      </a:pPr>
                      <a:r>
                        <a:rPr lang="fr-FR" sz="1600" dirty="0">
                          <a:effectLst/>
                          <a:latin typeface="Bookman Old Style" panose="02050604050505020204" pitchFamily="18" charset="0"/>
                        </a:rPr>
                        <a:t>Date</a:t>
                      </a:r>
                      <a:endParaRPr lang="fr-FR" sz="1600" dirty="0">
                        <a:effectLst/>
                        <a:latin typeface="Bookman Old Style" panose="02050604050505020204" pitchFamily="18" charset="0"/>
                        <a:ea typeface="Times New Roman" panose="02020603050405020304" pitchFamily="18" charset="0"/>
                      </a:endParaRPr>
                    </a:p>
                  </a:txBody>
                  <a:tcPr marL="58579" marR="58579" marT="0" marB="0"/>
                </a:tc>
                <a:tc gridSpan="3">
                  <a:txBody>
                    <a:bodyPr/>
                    <a:lstStyle/>
                    <a:p>
                      <a:pPr algn="ctr">
                        <a:spcAft>
                          <a:spcPts val="0"/>
                        </a:spcAft>
                      </a:pPr>
                      <a:r>
                        <a:rPr lang="fr-FR" sz="1600" dirty="0" smtClean="0">
                          <a:effectLst/>
                          <a:latin typeface="Bookman Old Style" panose="02050604050505020204" pitchFamily="18" charset="0"/>
                        </a:rPr>
                        <a:t>ENTRY</a:t>
                      </a:r>
                      <a:endParaRPr lang="fr-FR" sz="1600" dirty="0">
                        <a:effectLst/>
                        <a:latin typeface="Bookman Old Style" panose="02050604050505020204" pitchFamily="18" charset="0"/>
                        <a:ea typeface="Times New Roman" panose="02020603050405020304" pitchFamily="18" charset="0"/>
                      </a:endParaRPr>
                    </a:p>
                  </a:txBody>
                  <a:tcPr marL="58579" marR="58579" marT="0" marB="0"/>
                </a:tc>
                <a:tc hMerge="1">
                  <a:txBody>
                    <a:bodyPr/>
                    <a:lstStyle/>
                    <a:p>
                      <a:endParaRPr lang="fr-FR"/>
                    </a:p>
                  </a:txBody>
                  <a:tcPr/>
                </a:tc>
                <a:tc hMerge="1">
                  <a:txBody>
                    <a:bodyPr/>
                    <a:lstStyle/>
                    <a:p>
                      <a:endParaRPr lang="fr-FR"/>
                    </a:p>
                  </a:txBody>
                  <a:tcPr/>
                </a:tc>
                <a:tc gridSpan="3">
                  <a:txBody>
                    <a:bodyPr/>
                    <a:lstStyle/>
                    <a:p>
                      <a:pPr algn="ctr">
                        <a:spcAft>
                          <a:spcPts val="0"/>
                        </a:spcAft>
                      </a:pPr>
                      <a:r>
                        <a:rPr lang="fr-FR" sz="1600" dirty="0" smtClean="0">
                          <a:effectLst/>
                          <a:latin typeface="Bookman Old Style" panose="02050604050505020204" pitchFamily="18" charset="0"/>
                        </a:rPr>
                        <a:t>WITHDRAWAL</a:t>
                      </a:r>
                      <a:endParaRPr lang="fr-FR" sz="1600" dirty="0">
                        <a:effectLst/>
                        <a:latin typeface="Bookman Old Style" panose="02050604050505020204" pitchFamily="18" charset="0"/>
                        <a:ea typeface="Times New Roman" panose="02020603050405020304" pitchFamily="18" charset="0"/>
                      </a:endParaRPr>
                    </a:p>
                  </a:txBody>
                  <a:tcPr marL="58579" marR="58579" marT="0" marB="0"/>
                </a:tc>
                <a:tc hMerge="1">
                  <a:txBody>
                    <a:bodyPr/>
                    <a:lstStyle/>
                    <a:p>
                      <a:endParaRPr lang="fr-FR"/>
                    </a:p>
                  </a:txBody>
                  <a:tcPr/>
                </a:tc>
                <a:tc hMerge="1">
                  <a:txBody>
                    <a:bodyPr/>
                    <a:lstStyle/>
                    <a:p>
                      <a:endParaRPr lang="fr-FR"/>
                    </a:p>
                  </a:txBody>
                  <a:tcPr/>
                </a:tc>
                <a:tc gridSpan="3">
                  <a:txBody>
                    <a:bodyPr/>
                    <a:lstStyle/>
                    <a:p>
                      <a:pPr algn="ctr">
                        <a:spcAft>
                          <a:spcPts val="0"/>
                        </a:spcAft>
                      </a:pPr>
                      <a:r>
                        <a:rPr lang="fr-FR" sz="1600" dirty="0" smtClean="0">
                          <a:effectLst/>
                          <a:latin typeface="Bookman Old Style" panose="02050604050505020204" pitchFamily="18" charset="0"/>
                        </a:rPr>
                        <a:t>FIANL STOCK</a:t>
                      </a:r>
                      <a:endParaRPr lang="fr-FR" sz="1600" dirty="0">
                        <a:effectLst/>
                        <a:latin typeface="Bookman Old Style" panose="02050604050505020204" pitchFamily="18" charset="0"/>
                        <a:ea typeface="Times New Roman" panose="02020603050405020304" pitchFamily="18" charset="0"/>
                      </a:endParaRPr>
                    </a:p>
                  </a:txBody>
                  <a:tcPr marL="58579" marR="58579" marT="0" marB="0"/>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10000"/>
                  </a:ext>
                </a:extLst>
              </a:tr>
              <a:tr h="239397">
                <a:tc vMerge="1">
                  <a:txBody>
                    <a:bodyPr/>
                    <a:lstStyle/>
                    <a:p>
                      <a:endParaRPr lang="fr-FR"/>
                    </a:p>
                  </a:txBody>
                  <a:tcPr/>
                </a:tc>
                <a:tc>
                  <a:txBody>
                    <a:bodyPr/>
                    <a:lstStyle/>
                    <a:p>
                      <a:pPr algn="ctr">
                        <a:spcAft>
                          <a:spcPts val="0"/>
                        </a:spcAft>
                      </a:pPr>
                      <a:r>
                        <a:rPr lang="fr-FR" sz="1600" dirty="0" err="1" smtClean="0">
                          <a:effectLst/>
                          <a:latin typeface="Bookman Old Style" panose="02050604050505020204" pitchFamily="18" charset="0"/>
                        </a:rPr>
                        <a:t>Quantity</a:t>
                      </a:r>
                      <a:endParaRPr lang="fr-FR" sz="1600" dirty="0">
                        <a:effectLst/>
                        <a:latin typeface="Bookman Old Style" panose="02050604050505020204" pitchFamily="18" charset="0"/>
                        <a:ea typeface="Times New Roman" panose="02020603050405020304" pitchFamily="18" charset="0"/>
                      </a:endParaRPr>
                    </a:p>
                  </a:txBody>
                  <a:tcPr marL="58579" marR="58579" marT="0" marB="0"/>
                </a:tc>
                <a:tc>
                  <a:txBody>
                    <a:bodyPr/>
                    <a:lstStyle/>
                    <a:p>
                      <a:pPr algn="ctr">
                        <a:spcAft>
                          <a:spcPts val="0"/>
                        </a:spcAft>
                      </a:pPr>
                      <a:r>
                        <a:rPr lang="fr-FR" sz="1600" dirty="0" smtClean="0">
                          <a:effectLst/>
                          <a:latin typeface="Bookman Old Style" panose="02050604050505020204" pitchFamily="18" charset="0"/>
                        </a:rPr>
                        <a:t>UP</a:t>
                      </a:r>
                      <a:endParaRPr lang="fr-FR" sz="1600" dirty="0">
                        <a:effectLst/>
                        <a:latin typeface="Bookman Old Style" panose="02050604050505020204" pitchFamily="18" charset="0"/>
                        <a:ea typeface="Times New Roman" panose="02020603050405020304" pitchFamily="18" charset="0"/>
                      </a:endParaRPr>
                    </a:p>
                  </a:txBody>
                  <a:tcPr marL="58579" marR="58579" marT="0" marB="0"/>
                </a:tc>
                <a:tc>
                  <a:txBody>
                    <a:bodyPr/>
                    <a:lstStyle/>
                    <a:p>
                      <a:pPr algn="ctr">
                        <a:spcAft>
                          <a:spcPts val="0"/>
                        </a:spcAft>
                      </a:pPr>
                      <a:r>
                        <a:rPr lang="fr-FR" sz="1600" dirty="0" smtClean="0">
                          <a:effectLst/>
                          <a:latin typeface="Bookman Old Style" panose="02050604050505020204" pitchFamily="18" charset="0"/>
                        </a:rPr>
                        <a:t>TP</a:t>
                      </a:r>
                      <a:endParaRPr lang="fr-FR" sz="1600" dirty="0">
                        <a:effectLst/>
                        <a:latin typeface="Bookman Old Style" panose="02050604050505020204" pitchFamily="18" charset="0"/>
                        <a:ea typeface="Times New Roman" panose="02020603050405020304" pitchFamily="18" charset="0"/>
                      </a:endParaRPr>
                    </a:p>
                  </a:txBody>
                  <a:tcPr marL="58579" marR="58579" marT="0" marB="0"/>
                </a:tc>
                <a:tc>
                  <a:txBody>
                    <a:bodyPr/>
                    <a:lstStyle/>
                    <a:p>
                      <a:pPr algn="ctr">
                        <a:spcAft>
                          <a:spcPts val="0"/>
                        </a:spcAft>
                      </a:pPr>
                      <a:r>
                        <a:rPr lang="fr-FR" sz="1600" dirty="0" err="1" smtClean="0">
                          <a:effectLst/>
                          <a:latin typeface="Bookman Old Style" panose="02050604050505020204" pitchFamily="18" charset="0"/>
                        </a:rPr>
                        <a:t>Quantity</a:t>
                      </a:r>
                      <a:endParaRPr lang="fr-FR" sz="1600" dirty="0">
                        <a:effectLst/>
                        <a:latin typeface="Bookman Old Style" panose="02050604050505020204" pitchFamily="18" charset="0"/>
                        <a:ea typeface="Times New Roman" panose="02020603050405020304" pitchFamily="18" charset="0"/>
                      </a:endParaRPr>
                    </a:p>
                  </a:txBody>
                  <a:tcPr marL="58579" marR="58579" marT="0" marB="0"/>
                </a:tc>
                <a:tc>
                  <a:txBody>
                    <a:bodyPr/>
                    <a:lstStyle/>
                    <a:p>
                      <a:pPr algn="ctr">
                        <a:spcAft>
                          <a:spcPts val="0"/>
                        </a:spcAft>
                      </a:pPr>
                      <a:r>
                        <a:rPr lang="fr-FR" sz="1600" dirty="0" smtClean="0">
                          <a:effectLst/>
                          <a:latin typeface="Bookman Old Style" panose="02050604050505020204" pitchFamily="18" charset="0"/>
                        </a:rPr>
                        <a:t>UP</a:t>
                      </a:r>
                      <a:endParaRPr lang="fr-FR" sz="1600" dirty="0">
                        <a:effectLst/>
                        <a:latin typeface="Bookman Old Style" panose="02050604050505020204" pitchFamily="18" charset="0"/>
                        <a:ea typeface="Times New Roman" panose="02020603050405020304" pitchFamily="18" charset="0"/>
                      </a:endParaRPr>
                    </a:p>
                  </a:txBody>
                  <a:tcPr marL="58579" marR="58579" marT="0" marB="0"/>
                </a:tc>
                <a:tc>
                  <a:txBody>
                    <a:bodyPr/>
                    <a:lstStyle/>
                    <a:p>
                      <a:pPr algn="ctr">
                        <a:spcAft>
                          <a:spcPts val="0"/>
                        </a:spcAft>
                      </a:pPr>
                      <a:r>
                        <a:rPr lang="fr-FR" sz="1600" dirty="0" smtClean="0">
                          <a:effectLst/>
                          <a:latin typeface="Bookman Old Style" panose="02050604050505020204" pitchFamily="18" charset="0"/>
                        </a:rPr>
                        <a:t>TP</a:t>
                      </a:r>
                      <a:endParaRPr lang="fr-FR" sz="1600" dirty="0">
                        <a:effectLst/>
                        <a:latin typeface="Bookman Old Style" panose="02050604050505020204" pitchFamily="18" charset="0"/>
                        <a:ea typeface="Times New Roman" panose="02020603050405020304" pitchFamily="18" charset="0"/>
                      </a:endParaRPr>
                    </a:p>
                  </a:txBody>
                  <a:tcPr marL="58579" marR="58579" marT="0" marB="0"/>
                </a:tc>
                <a:tc>
                  <a:txBody>
                    <a:bodyPr/>
                    <a:lstStyle/>
                    <a:p>
                      <a:pPr algn="ctr">
                        <a:spcAft>
                          <a:spcPts val="0"/>
                        </a:spcAft>
                      </a:pPr>
                      <a:r>
                        <a:rPr lang="fr-FR" sz="1600" dirty="0" err="1" smtClean="0">
                          <a:effectLst/>
                          <a:latin typeface="Bookman Old Style" panose="02050604050505020204" pitchFamily="18" charset="0"/>
                        </a:rPr>
                        <a:t>Quantity</a:t>
                      </a:r>
                      <a:endParaRPr lang="fr-FR" sz="1600" dirty="0">
                        <a:effectLst/>
                        <a:latin typeface="Bookman Old Style" panose="02050604050505020204" pitchFamily="18" charset="0"/>
                        <a:ea typeface="Times New Roman" panose="02020603050405020304" pitchFamily="18" charset="0"/>
                      </a:endParaRPr>
                    </a:p>
                  </a:txBody>
                  <a:tcPr marL="58579" marR="58579" marT="0" marB="0"/>
                </a:tc>
                <a:tc>
                  <a:txBody>
                    <a:bodyPr/>
                    <a:lstStyle/>
                    <a:p>
                      <a:pPr algn="ctr">
                        <a:spcAft>
                          <a:spcPts val="0"/>
                        </a:spcAft>
                      </a:pPr>
                      <a:r>
                        <a:rPr lang="fr-FR" sz="1600" dirty="0" smtClean="0">
                          <a:effectLst/>
                          <a:latin typeface="Bookman Old Style" panose="02050604050505020204" pitchFamily="18" charset="0"/>
                        </a:rPr>
                        <a:t>UP</a:t>
                      </a:r>
                      <a:endParaRPr lang="fr-FR" sz="1600" dirty="0">
                        <a:effectLst/>
                        <a:latin typeface="Bookman Old Style" panose="02050604050505020204" pitchFamily="18" charset="0"/>
                        <a:ea typeface="Times New Roman" panose="02020603050405020304" pitchFamily="18" charset="0"/>
                      </a:endParaRPr>
                    </a:p>
                  </a:txBody>
                  <a:tcPr marL="58579" marR="58579" marT="0" marB="0"/>
                </a:tc>
                <a:tc>
                  <a:txBody>
                    <a:bodyPr/>
                    <a:lstStyle/>
                    <a:p>
                      <a:pPr algn="ctr">
                        <a:spcAft>
                          <a:spcPts val="0"/>
                        </a:spcAft>
                      </a:pPr>
                      <a:r>
                        <a:rPr lang="fr-FR" sz="1600" dirty="0" smtClean="0">
                          <a:effectLst/>
                          <a:latin typeface="Bookman Old Style" panose="02050604050505020204" pitchFamily="18" charset="0"/>
                        </a:rPr>
                        <a:t>TP</a:t>
                      </a:r>
                      <a:endParaRPr lang="fr-FR" sz="1600" dirty="0">
                        <a:effectLst/>
                        <a:latin typeface="Bookman Old Style" panose="02050604050505020204" pitchFamily="18" charset="0"/>
                        <a:ea typeface="Times New Roman" panose="02020603050405020304" pitchFamily="18" charset="0"/>
                      </a:endParaRPr>
                    </a:p>
                  </a:txBody>
                  <a:tcPr marL="58579" marR="58579" marT="0" marB="0"/>
                </a:tc>
                <a:extLst>
                  <a:ext uri="{0D108BD9-81ED-4DB2-BD59-A6C34878D82A}">
                    <a16:rowId xmlns:a16="http://schemas.microsoft.com/office/drawing/2014/main" val="10001"/>
                  </a:ext>
                </a:extLst>
              </a:tr>
              <a:tr h="239397">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extLst>
                  <a:ext uri="{0D108BD9-81ED-4DB2-BD59-A6C34878D82A}">
                    <a16:rowId xmlns:a16="http://schemas.microsoft.com/office/drawing/2014/main" val="10002"/>
                  </a:ext>
                </a:extLst>
              </a:tr>
              <a:tr h="203447">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extLst>
                  <a:ext uri="{0D108BD9-81ED-4DB2-BD59-A6C34878D82A}">
                    <a16:rowId xmlns:a16="http://schemas.microsoft.com/office/drawing/2014/main" val="10003"/>
                  </a:ext>
                </a:extLst>
              </a:tr>
              <a:tr h="239397">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extLst>
                  <a:ext uri="{0D108BD9-81ED-4DB2-BD59-A6C34878D82A}">
                    <a16:rowId xmlns:a16="http://schemas.microsoft.com/office/drawing/2014/main" val="10004"/>
                  </a:ext>
                </a:extLst>
              </a:tr>
              <a:tr h="239397">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extLst>
                  <a:ext uri="{0D108BD9-81ED-4DB2-BD59-A6C34878D82A}">
                    <a16:rowId xmlns:a16="http://schemas.microsoft.com/office/drawing/2014/main" val="10005"/>
                  </a:ext>
                </a:extLst>
              </a:tr>
              <a:tr h="239397">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extLst>
                  <a:ext uri="{0D108BD9-81ED-4DB2-BD59-A6C34878D82A}">
                    <a16:rowId xmlns:a16="http://schemas.microsoft.com/office/drawing/2014/main" val="10006"/>
                  </a:ext>
                </a:extLst>
              </a:tr>
              <a:tr h="239397">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extLst>
                  <a:ext uri="{0D108BD9-81ED-4DB2-BD59-A6C34878D82A}">
                    <a16:rowId xmlns:a16="http://schemas.microsoft.com/office/drawing/2014/main" val="10007"/>
                  </a:ext>
                </a:extLst>
              </a:tr>
              <a:tr h="239397">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extLst>
                  <a:ext uri="{0D108BD9-81ED-4DB2-BD59-A6C34878D82A}">
                    <a16:rowId xmlns:a16="http://schemas.microsoft.com/office/drawing/2014/main" val="10008"/>
                  </a:ext>
                </a:extLst>
              </a:tr>
              <a:tr h="239397">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extLst>
                  <a:ext uri="{0D108BD9-81ED-4DB2-BD59-A6C34878D82A}">
                    <a16:rowId xmlns:a16="http://schemas.microsoft.com/office/drawing/2014/main" val="10009"/>
                  </a:ext>
                </a:extLst>
              </a:tr>
              <a:tr h="239397">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extLst>
                  <a:ext uri="{0D108BD9-81ED-4DB2-BD59-A6C34878D82A}">
                    <a16:rowId xmlns:a16="http://schemas.microsoft.com/office/drawing/2014/main" val="10010"/>
                  </a:ext>
                </a:extLst>
              </a:tr>
              <a:tr h="239397">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extLst>
                  <a:ext uri="{0D108BD9-81ED-4DB2-BD59-A6C34878D82A}">
                    <a16:rowId xmlns:a16="http://schemas.microsoft.com/office/drawing/2014/main" val="10011"/>
                  </a:ext>
                </a:extLst>
              </a:tr>
              <a:tr h="239397">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extLst>
                  <a:ext uri="{0D108BD9-81ED-4DB2-BD59-A6C34878D82A}">
                    <a16:rowId xmlns:a16="http://schemas.microsoft.com/office/drawing/2014/main" val="10012"/>
                  </a:ext>
                </a:extLst>
              </a:tr>
              <a:tr h="239397">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extLst>
                  <a:ext uri="{0D108BD9-81ED-4DB2-BD59-A6C34878D82A}">
                    <a16:rowId xmlns:a16="http://schemas.microsoft.com/office/drawing/2014/main" val="10013"/>
                  </a:ext>
                </a:extLst>
              </a:tr>
              <a:tr h="239397">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extLst>
                  <a:ext uri="{0D108BD9-81ED-4DB2-BD59-A6C34878D82A}">
                    <a16:rowId xmlns:a16="http://schemas.microsoft.com/office/drawing/2014/main" val="10014"/>
                  </a:ext>
                </a:extLst>
              </a:tr>
              <a:tr h="239397">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extLst>
                  <a:ext uri="{0D108BD9-81ED-4DB2-BD59-A6C34878D82A}">
                    <a16:rowId xmlns:a16="http://schemas.microsoft.com/office/drawing/2014/main" val="10015"/>
                  </a:ext>
                </a:extLst>
              </a:tr>
              <a:tr h="239397">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extLst>
                  <a:ext uri="{0D108BD9-81ED-4DB2-BD59-A6C34878D82A}">
                    <a16:rowId xmlns:a16="http://schemas.microsoft.com/office/drawing/2014/main" val="10016"/>
                  </a:ext>
                </a:extLst>
              </a:tr>
              <a:tr h="239397">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extLst>
                  <a:ext uri="{0D108BD9-81ED-4DB2-BD59-A6C34878D82A}">
                    <a16:rowId xmlns:a16="http://schemas.microsoft.com/office/drawing/2014/main" val="10017"/>
                  </a:ext>
                </a:extLst>
              </a:tr>
              <a:tr h="239397">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extLst>
                  <a:ext uri="{0D108BD9-81ED-4DB2-BD59-A6C34878D82A}">
                    <a16:rowId xmlns:a16="http://schemas.microsoft.com/office/drawing/2014/main" val="10018"/>
                  </a:ext>
                </a:extLst>
              </a:tr>
            </a:tbl>
          </a:graphicData>
        </a:graphic>
      </p:graphicFrame>
      <p:sp>
        <p:nvSpPr>
          <p:cNvPr id="5" name="Rectangle 4"/>
          <p:cNvSpPr/>
          <p:nvPr/>
        </p:nvSpPr>
        <p:spPr>
          <a:xfrm>
            <a:off x="1428921" y="605700"/>
            <a:ext cx="10586434" cy="769441"/>
          </a:xfrm>
          <a:prstGeom prst="rect">
            <a:avLst/>
          </a:prstGeom>
        </p:spPr>
        <p:txBody>
          <a:bodyPr wrap="square">
            <a:spAutoFit/>
          </a:bodyPr>
          <a:lstStyle/>
          <a:p>
            <a:r>
              <a:rPr lang="fr-FR" sz="1400" b="1" dirty="0" smtClean="0">
                <a:solidFill>
                  <a:prstClr val="black"/>
                </a:solidFill>
                <a:latin typeface="Bookman Old Style" panose="02050604050505020204" pitchFamily="18" charset="0"/>
                <a:ea typeface="Times New Roman" panose="02020603050405020304" pitchFamily="18" charset="0"/>
              </a:rPr>
              <a:t>ARTICLE DESIGNATION</a:t>
            </a:r>
            <a:r>
              <a:rPr lang="fr-FR" sz="1400" b="1" dirty="0">
                <a:solidFill>
                  <a:prstClr val="black"/>
                </a:solidFill>
                <a:latin typeface="Bookman Old Style" panose="02050604050505020204" pitchFamily="18" charset="0"/>
                <a:ea typeface="Times New Roman" panose="02020603050405020304" pitchFamily="18" charset="0"/>
              </a:rPr>
              <a:t> : </a:t>
            </a:r>
            <a:r>
              <a:rPr lang="fr-FR" sz="1400" b="1" dirty="0" smtClean="0">
                <a:solidFill>
                  <a:prstClr val="black"/>
                </a:solidFill>
                <a:latin typeface="Bookman Old Style" panose="02050604050505020204" pitchFamily="18" charset="0"/>
                <a:ea typeface="Times New Roman" panose="02020603050405020304" pitchFamily="18" charset="0"/>
              </a:rPr>
              <a:t>                                          </a:t>
            </a:r>
            <a:r>
              <a:rPr lang="fr-FR" sz="1400" b="1" dirty="0">
                <a:solidFill>
                  <a:prstClr val="black"/>
                </a:solidFill>
                <a:latin typeface="Bookman Old Style" panose="02050604050505020204" pitchFamily="18" charset="0"/>
                <a:ea typeface="Times New Roman" panose="02020603050405020304" pitchFamily="18" charset="0"/>
              </a:rPr>
              <a:t> </a:t>
            </a:r>
            <a:r>
              <a:rPr lang="fr-FR" sz="1400" b="1" dirty="0" smtClean="0">
                <a:solidFill>
                  <a:prstClr val="black"/>
                </a:solidFill>
                <a:latin typeface="Bookman Old Style" panose="02050604050505020204" pitchFamily="18" charset="0"/>
                <a:ea typeface="Times New Roman" panose="02020603050405020304" pitchFamily="18" charset="0"/>
              </a:rPr>
              <a:t>                                                                           </a:t>
            </a:r>
          </a:p>
          <a:p>
            <a:r>
              <a:rPr lang="fr-FR" sz="1400" b="1" dirty="0" smtClean="0">
                <a:solidFill>
                  <a:prstClr val="black"/>
                </a:solidFill>
                <a:latin typeface="Bookman Old Style" panose="02050604050505020204" pitchFamily="18" charset="0"/>
                <a:ea typeface="Times New Roman" panose="02020603050405020304" pitchFamily="18" charset="0"/>
              </a:rPr>
              <a:t> </a:t>
            </a:r>
            <a:r>
              <a:rPr lang="fr-FR" sz="1400" b="1" dirty="0" smtClean="0">
                <a:solidFill>
                  <a:prstClr val="black"/>
                </a:solidFill>
                <a:latin typeface="Bookman Old Style" panose="02050604050505020204" pitchFamily="18" charset="0"/>
                <a:ea typeface="Times New Roman" panose="02020603050405020304" pitchFamily="18" charset="0"/>
              </a:rPr>
              <a:t>QUANTITY</a:t>
            </a:r>
            <a:r>
              <a:rPr lang="fr-FR" sz="1400" b="1" dirty="0">
                <a:solidFill>
                  <a:prstClr val="black"/>
                </a:solidFill>
                <a:latin typeface="Bookman Old Style" panose="02050604050505020204" pitchFamily="18" charset="0"/>
                <a:ea typeface="Times New Roman" panose="02020603050405020304" pitchFamily="18" charset="0"/>
              </a:rPr>
              <a:t> :</a:t>
            </a:r>
            <a:r>
              <a:rPr lang="fr-FR" sz="1400" b="1" dirty="0" smtClean="0">
                <a:solidFill>
                  <a:prstClr val="black"/>
                </a:solidFill>
                <a:latin typeface="Bookman Old Style" panose="02050604050505020204" pitchFamily="18" charset="0"/>
                <a:ea typeface="Times New Roman" panose="02020603050405020304" pitchFamily="18" charset="0"/>
              </a:rPr>
              <a:t>                                                                                                                     </a:t>
            </a:r>
            <a:r>
              <a:rPr lang="fr-FR" sz="1400" b="1" dirty="0" smtClean="0">
                <a:solidFill>
                  <a:prstClr val="black"/>
                </a:solidFill>
                <a:latin typeface="Bookman Old Style" panose="02050604050505020204" pitchFamily="18" charset="0"/>
                <a:ea typeface="Times New Roman" panose="02020603050405020304" pitchFamily="18" charset="0"/>
              </a:rPr>
              <a:t>COUNTING UNIT:</a:t>
            </a:r>
            <a:endParaRPr lang="fr-FR" sz="1400" dirty="0">
              <a:solidFill>
                <a:prstClr val="black"/>
              </a:solidFill>
              <a:latin typeface="Bookman Old Style" panose="02050604050505020204" pitchFamily="18" charset="0"/>
              <a:ea typeface="Times New Roman" panose="02020603050405020304" pitchFamily="18" charset="0"/>
            </a:endParaRPr>
          </a:p>
          <a:p>
            <a:r>
              <a:rPr lang="fr-FR" sz="1400" b="1" dirty="0" smtClean="0">
                <a:solidFill>
                  <a:prstClr val="black"/>
                </a:solidFill>
                <a:latin typeface="Bookman Old Style" panose="02050604050505020204" pitchFamily="18" charset="0"/>
                <a:ea typeface="Times New Roman" panose="02020603050405020304" pitchFamily="18" charset="0"/>
              </a:rPr>
              <a:t> </a:t>
            </a:r>
            <a:r>
              <a:rPr lang="fr-FR" sz="1400" b="1" dirty="0">
                <a:solidFill>
                  <a:prstClr val="black"/>
                </a:solidFill>
                <a:latin typeface="Bookman Old Style" panose="02050604050505020204" pitchFamily="18" charset="0"/>
                <a:ea typeface="Times New Roman" panose="02020603050405020304" pitchFamily="18" charset="0"/>
              </a:rPr>
              <a:t> </a:t>
            </a:r>
            <a:r>
              <a:rPr lang="fr-FR" sz="1400" b="1" dirty="0" smtClean="0">
                <a:solidFill>
                  <a:prstClr val="black"/>
                </a:solidFill>
                <a:latin typeface="Bookman Old Style" panose="02050604050505020204" pitchFamily="18" charset="0"/>
                <a:ea typeface="Times New Roman" panose="02020603050405020304" pitchFamily="18" charset="0"/>
              </a:rPr>
              <a:t>               </a:t>
            </a:r>
            <a:r>
              <a:rPr lang="fr-FR" sz="1600" b="1" dirty="0">
                <a:solidFill>
                  <a:prstClr val="black"/>
                </a:solidFill>
                <a:latin typeface="Bookman Old Style" panose="02050604050505020204" pitchFamily="18" charset="0"/>
                <a:ea typeface="Times New Roman" panose="02020603050405020304" pitchFamily="18" charset="0"/>
              </a:rPr>
              <a:t> </a:t>
            </a:r>
            <a:endParaRPr lang="fr-FR" sz="1600" dirty="0">
              <a:solidFill>
                <a:prstClr val="black"/>
              </a:solidFill>
              <a:latin typeface="Bookman Old Style" panose="02050604050505020204" pitchFamily="18" charset="0"/>
              <a:ea typeface="Times New Roman" panose="02020603050405020304" pitchFamily="18" charset="0"/>
            </a:endParaRPr>
          </a:p>
        </p:txBody>
      </p:sp>
      <p:pic>
        <p:nvPicPr>
          <p:cNvPr id="6" name="Picture 2" descr="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354614" y="6233375"/>
            <a:ext cx="1451020" cy="624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07243214"/>
      </p:ext>
    </p:extLst>
  </p:cSld>
  <p:clrMapOvr>
    <a:masterClrMapping/>
  </p:clrMapOvr>
  <p:transition spd="med">
    <p:pull/>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25978" y="84325"/>
            <a:ext cx="10018713" cy="563450"/>
          </a:xfrm>
        </p:spPr>
        <p:txBody>
          <a:bodyPr>
            <a:normAutofit/>
          </a:bodyPr>
          <a:lstStyle/>
          <a:p>
            <a:pPr algn="l"/>
            <a:r>
              <a:rPr lang="fr-FR" sz="2400" b="1" dirty="0" smtClean="0">
                <a:latin typeface="Bookman Old Style" panose="02050604050505020204" pitchFamily="18" charset="0"/>
              </a:rPr>
              <a:t>Store entry slip </a:t>
            </a:r>
            <a:r>
              <a:rPr lang="fr-FR" sz="2400" b="1" dirty="0" smtClean="0">
                <a:latin typeface="Bookman Old Style" panose="02050604050505020204" pitchFamily="18" charset="0"/>
              </a:rPr>
              <a:t>n°......</a:t>
            </a:r>
            <a:endParaRPr lang="fr-FR" sz="2400" dirty="0">
              <a:latin typeface="Bookman Old Style" panose="02050604050505020204" pitchFamily="18" charset="0"/>
            </a:endParaRPr>
          </a:p>
        </p:txBody>
      </p:sp>
      <p:sp>
        <p:nvSpPr>
          <p:cNvPr id="3" name="Espace réservé du contenu 2"/>
          <p:cNvSpPr>
            <a:spLocks noGrp="1"/>
          </p:cNvSpPr>
          <p:nvPr>
            <p:ph idx="1"/>
          </p:nvPr>
        </p:nvSpPr>
        <p:spPr>
          <a:xfrm>
            <a:off x="1484310" y="1365161"/>
            <a:ext cx="10018713" cy="4426039"/>
          </a:xfrm>
        </p:spPr>
        <p:txBody>
          <a:bodyPr/>
          <a:lstStyle/>
          <a:p>
            <a:pPr marL="0" indent="0">
              <a:buNone/>
            </a:pPr>
            <a:r>
              <a:rPr lang="x-none" b="1" dirty="0" smtClean="0">
                <a:latin typeface="Bookman Old Style" panose="02050604050505020204" pitchFamily="18" charset="0"/>
              </a:rPr>
              <a:t>              </a:t>
            </a:r>
            <a:endParaRPr lang="fr-FR" dirty="0">
              <a:latin typeface="Bookman Old Style" panose="02050604050505020204" pitchFamily="18" charset="0"/>
            </a:endParaRPr>
          </a:p>
          <a:p>
            <a:pPr marL="0" indent="0">
              <a:buNone/>
            </a:pPr>
            <a:endParaRPr lang="fr-FR" dirty="0" smtClean="0"/>
          </a:p>
          <a:p>
            <a:pPr marL="0" indent="0">
              <a:buNone/>
            </a:pPr>
            <a:endParaRPr lang="fr-FR" dirty="0"/>
          </a:p>
        </p:txBody>
      </p:sp>
      <p:sp>
        <p:nvSpPr>
          <p:cNvPr id="5" name="Rectangle 4"/>
          <p:cNvSpPr/>
          <p:nvPr/>
        </p:nvSpPr>
        <p:spPr>
          <a:xfrm>
            <a:off x="1625976" y="692171"/>
            <a:ext cx="7320595" cy="1877437"/>
          </a:xfrm>
          <a:prstGeom prst="rect">
            <a:avLst/>
          </a:prstGeom>
        </p:spPr>
        <p:txBody>
          <a:bodyPr wrap="square">
            <a:spAutoFit/>
          </a:bodyPr>
          <a:lstStyle/>
          <a:p>
            <a:pPr algn="just">
              <a:tabLst>
                <a:tab pos="4819650" algn="l"/>
              </a:tabLst>
            </a:pPr>
            <a:r>
              <a:rPr lang="fr-FR" sz="1600" b="1" dirty="0" err="1" smtClean="0">
                <a:solidFill>
                  <a:prstClr val="black"/>
                </a:solidFill>
                <a:latin typeface="Bookman Old Style" panose="02050604050505020204" pitchFamily="18" charset="0"/>
                <a:ea typeface="Times New Roman" panose="02020603050405020304" pitchFamily="18" charset="0"/>
              </a:rPr>
              <a:t>Purchase</a:t>
            </a:r>
            <a:r>
              <a:rPr lang="fr-FR" sz="1600" b="1" dirty="0" smtClean="0">
                <a:solidFill>
                  <a:prstClr val="black"/>
                </a:solidFill>
                <a:latin typeface="Bookman Old Style" panose="02050604050505020204" pitchFamily="18" charset="0"/>
                <a:ea typeface="Times New Roman" panose="02020603050405020304" pitchFamily="18" charset="0"/>
              </a:rPr>
              <a:t> </a:t>
            </a:r>
            <a:r>
              <a:rPr lang="fr-FR" sz="1600" b="1" dirty="0" err="1" smtClean="0">
                <a:solidFill>
                  <a:prstClr val="black"/>
                </a:solidFill>
                <a:latin typeface="Bookman Old Style" panose="02050604050505020204" pitchFamily="18" charset="0"/>
                <a:ea typeface="Times New Roman" panose="02020603050405020304" pitchFamily="18" charset="0"/>
              </a:rPr>
              <a:t>request</a:t>
            </a:r>
            <a:r>
              <a:rPr lang="fr-FR" sz="1600" b="1" dirty="0" smtClean="0">
                <a:solidFill>
                  <a:prstClr val="black"/>
                </a:solidFill>
                <a:latin typeface="Bookman Old Style" panose="02050604050505020204" pitchFamily="18" charset="0"/>
                <a:ea typeface="Times New Roman" panose="02020603050405020304" pitchFamily="18" charset="0"/>
              </a:rPr>
              <a:t> </a:t>
            </a:r>
            <a:r>
              <a:rPr lang="fr-FR" sz="1600" b="1" dirty="0" err="1" smtClean="0">
                <a:solidFill>
                  <a:prstClr val="black"/>
                </a:solidFill>
                <a:latin typeface="Bookman Old Style" panose="02050604050505020204" pitchFamily="18" charset="0"/>
                <a:ea typeface="Times New Roman" panose="02020603050405020304" pitchFamily="18" charset="0"/>
              </a:rPr>
              <a:t>form</a:t>
            </a:r>
            <a:r>
              <a:rPr lang="fr-FR" sz="1600" b="1" dirty="0" smtClean="0">
                <a:solidFill>
                  <a:prstClr val="black"/>
                </a:solidFill>
                <a:latin typeface="Bookman Old Style" panose="02050604050505020204" pitchFamily="18" charset="0"/>
                <a:ea typeface="Times New Roman" panose="02020603050405020304" pitchFamily="18" charset="0"/>
              </a:rPr>
              <a:t> </a:t>
            </a:r>
            <a:r>
              <a:rPr lang="x-none" sz="1600" b="1" dirty="0" smtClean="0">
                <a:solidFill>
                  <a:prstClr val="black"/>
                </a:solidFill>
                <a:latin typeface="Bookman Old Style" panose="02050604050505020204" pitchFamily="18" charset="0"/>
                <a:ea typeface="Times New Roman" panose="02020603050405020304" pitchFamily="18" charset="0"/>
              </a:rPr>
              <a:t>n</a:t>
            </a:r>
            <a:r>
              <a:rPr lang="x-none" sz="1600" b="1" dirty="0" smtClean="0">
                <a:solidFill>
                  <a:prstClr val="black"/>
                </a:solidFill>
                <a:latin typeface="Bookman Old Style" panose="02050604050505020204" pitchFamily="18" charset="0"/>
                <a:ea typeface="Times New Roman" panose="02020603050405020304" pitchFamily="18" charset="0"/>
              </a:rPr>
              <a:t>°   </a:t>
            </a:r>
            <a:r>
              <a:rPr lang="fr-FR" sz="1600" b="1" dirty="0" smtClean="0">
                <a:solidFill>
                  <a:prstClr val="black"/>
                </a:solidFill>
                <a:latin typeface="Bookman Old Style" panose="02050604050505020204" pitchFamily="18" charset="0"/>
                <a:ea typeface="Times New Roman" panose="02020603050405020304" pitchFamily="18" charset="0"/>
              </a:rPr>
              <a:t> </a:t>
            </a:r>
            <a:r>
              <a:rPr lang="x-none" sz="1600" b="1" dirty="0" smtClean="0">
                <a:solidFill>
                  <a:prstClr val="black"/>
                </a:solidFill>
                <a:latin typeface="Bookman Old Style" panose="02050604050505020204" pitchFamily="18" charset="0"/>
                <a:ea typeface="Times New Roman" panose="02020603050405020304" pitchFamily="18" charset="0"/>
              </a:rPr>
              <a:t>:   </a:t>
            </a:r>
            <a:endParaRPr lang="fr-FR" sz="1600" dirty="0" smtClean="0">
              <a:solidFill>
                <a:prstClr val="black"/>
              </a:solidFill>
              <a:latin typeface="Bookman Old Style" panose="02050604050505020204" pitchFamily="18" charset="0"/>
              <a:ea typeface="Times New Roman" panose="02020603050405020304" pitchFamily="18" charset="0"/>
            </a:endParaRPr>
          </a:p>
          <a:p>
            <a:pPr algn="just">
              <a:tabLst>
                <a:tab pos="4819650" algn="l"/>
              </a:tabLst>
            </a:pPr>
            <a:r>
              <a:rPr lang="fr-FR" sz="1600" b="1" dirty="0" err="1" smtClean="0">
                <a:solidFill>
                  <a:prstClr val="black"/>
                </a:solidFill>
                <a:latin typeface="Bookman Old Style" panose="02050604050505020204" pitchFamily="18" charset="0"/>
                <a:ea typeface="Times New Roman" panose="02020603050405020304" pitchFamily="18" charset="0"/>
              </a:rPr>
              <a:t>Purchase</a:t>
            </a:r>
            <a:r>
              <a:rPr lang="fr-FR" sz="1600" b="1" dirty="0" smtClean="0">
                <a:solidFill>
                  <a:prstClr val="black"/>
                </a:solidFill>
                <a:latin typeface="Bookman Old Style" panose="02050604050505020204" pitchFamily="18" charset="0"/>
                <a:ea typeface="Times New Roman" panose="02020603050405020304" pitchFamily="18" charset="0"/>
              </a:rPr>
              <a:t> </a:t>
            </a:r>
            <a:r>
              <a:rPr lang="fr-FR" sz="1600" b="1" dirty="0" err="1" smtClean="0">
                <a:solidFill>
                  <a:prstClr val="black"/>
                </a:solidFill>
                <a:latin typeface="Bookman Old Style" panose="02050604050505020204" pitchFamily="18" charset="0"/>
                <a:ea typeface="Times New Roman" panose="02020603050405020304" pitchFamily="18" charset="0"/>
              </a:rPr>
              <a:t>order</a:t>
            </a:r>
            <a:r>
              <a:rPr lang="x-none" sz="1600" b="1" dirty="0" smtClean="0">
                <a:solidFill>
                  <a:prstClr val="black"/>
                </a:solidFill>
                <a:latin typeface="Bookman Old Style" panose="02050604050505020204" pitchFamily="18" charset="0"/>
                <a:ea typeface="Times New Roman" panose="02020603050405020304" pitchFamily="18" charset="0"/>
              </a:rPr>
              <a:t> </a:t>
            </a:r>
            <a:r>
              <a:rPr lang="x-none" sz="1600" b="1" dirty="0" smtClean="0">
                <a:solidFill>
                  <a:prstClr val="black"/>
                </a:solidFill>
                <a:latin typeface="Bookman Old Style" panose="02050604050505020204" pitchFamily="18" charset="0"/>
                <a:ea typeface="Times New Roman" panose="02020603050405020304" pitchFamily="18" charset="0"/>
              </a:rPr>
              <a:t>n° </a:t>
            </a:r>
            <a:r>
              <a:rPr lang="fr-FR" sz="1600" b="1" dirty="0" smtClean="0">
                <a:solidFill>
                  <a:prstClr val="black"/>
                </a:solidFill>
                <a:latin typeface="Bookman Old Style" panose="02050604050505020204" pitchFamily="18" charset="0"/>
                <a:ea typeface="Times New Roman" panose="02020603050405020304" pitchFamily="18" charset="0"/>
              </a:rPr>
              <a:t> </a:t>
            </a:r>
            <a:r>
              <a:rPr lang="x-none" sz="1600" b="1" dirty="0" smtClean="0">
                <a:solidFill>
                  <a:prstClr val="black"/>
                </a:solidFill>
                <a:latin typeface="Bookman Old Style" panose="02050604050505020204" pitchFamily="18" charset="0"/>
                <a:ea typeface="Times New Roman" panose="02020603050405020304" pitchFamily="18" charset="0"/>
              </a:rPr>
              <a:t>:  </a:t>
            </a:r>
            <a:endParaRPr lang="fr-FR" sz="1600" dirty="0" smtClean="0">
              <a:solidFill>
                <a:prstClr val="black"/>
              </a:solidFill>
              <a:latin typeface="Bookman Old Style" panose="02050604050505020204" pitchFamily="18" charset="0"/>
              <a:ea typeface="Times New Roman" panose="02020603050405020304" pitchFamily="18" charset="0"/>
            </a:endParaRPr>
          </a:p>
          <a:p>
            <a:pPr algn="just">
              <a:tabLst>
                <a:tab pos="4819650" algn="l"/>
              </a:tabLst>
            </a:pPr>
            <a:r>
              <a:rPr lang="fr-FR" sz="1600" b="1" dirty="0" err="1" smtClean="0">
                <a:solidFill>
                  <a:prstClr val="black"/>
                </a:solidFill>
                <a:latin typeface="Bookman Old Style" panose="02050604050505020204" pitchFamily="18" charset="0"/>
                <a:ea typeface="Times New Roman" panose="02020603050405020304" pitchFamily="18" charset="0"/>
              </a:rPr>
              <a:t>Acceptance</a:t>
            </a:r>
            <a:r>
              <a:rPr lang="fr-FR" sz="1600" b="1" dirty="0" smtClean="0">
                <a:solidFill>
                  <a:prstClr val="black"/>
                </a:solidFill>
                <a:latin typeface="Bookman Old Style" panose="02050604050505020204" pitchFamily="18" charset="0"/>
                <a:ea typeface="Times New Roman" panose="02020603050405020304" pitchFamily="18" charset="0"/>
              </a:rPr>
              <a:t> report </a:t>
            </a:r>
            <a:r>
              <a:rPr lang="x-none" sz="1600" b="1" dirty="0" smtClean="0">
                <a:solidFill>
                  <a:prstClr val="black"/>
                </a:solidFill>
                <a:latin typeface="Bookman Old Style" panose="02050604050505020204" pitchFamily="18" charset="0"/>
                <a:ea typeface="Times New Roman" panose="02020603050405020304" pitchFamily="18" charset="0"/>
              </a:rPr>
              <a:t>:     </a:t>
            </a:r>
            <a:endParaRPr lang="fr-FR" sz="1600" dirty="0" smtClean="0">
              <a:solidFill>
                <a:prstClr val="black"/>
              </a:solidFill>
              <a:latin typeface="Bookman Old Style" panose="02050604050505020204" pitchFamily="18" charset="0"/>
              <a:ea typeface="Times New Roman" panose="02020603050405020304" pitchFamily="18" charset="0"/>
            </a:endParaRPr>
          </a:p>
          <a:p>
            <a:pPr algn="just">
              <a:tabLst>
                <a:tab pos="4819650" algn="l"/>
              </a:tabLst>
            </a:pPr>
            <a:r>
              <a:rPr lang="fr-FR" sz="1600" b="1" dirty="0" smtClean="0">
                <a:solidFill>
                  <a:prstClr val="black"/>
                </a:solidFill>
                <a:latin typeface="Bookman Old Style" panose="02050604050505020204" pitchFamily="18" charset="0"/>
                <a:ea typeface="Times New Roman" panose="02020603050405020304" pitchFamily="18" charset="0"/>
              </a:rPr>
              <a:t>Supplier</a:t>
            </a:r>
            <a:r>
              <a:rPr lang="x-none" sz="1600" b="1" dirty="0" smtClean="0">
                <a:solidFill>
                  <a:prstClr val="black"/>
                </a:solidFill>
                <a:latin typeface="Bookman Old Style" panose="02050604050505020204" pitchFamily="18" charset="0"/>
                <a:ea typeface="Times New Roman" panose="02020603050405020304" pitchFamily="18" charset="0"/>
              </a:rPr>
              <a:t>                </a:t>
            </a:r>
            <a:r>
              <a:rPr lang="fr-FR" sz="1600" b="1" dirty="0" smtClean="0">
                <a:solidFill>
                  <a:prstClr val="black"/>
                </a:solidFill>
                <a:latin typeface="Bookman Old Style" panose="02050604050505020204" pitchFamily="18" charset="0"/>
                <a:ea typeface="Times New Roman" panose="02020603050405020304" pitchFamily="18" charset="0"/>
              </a:rPr>
              <a:t> </a:t>
            </a:r>
            <a:r>
              <a:rPr lang="x-none" sz="1600" b="1" dirty="0" smtClean="0">
                <a:solidFill>
                  <a:prstClr val="black"/>
                </a:solidFill>
                <a:latin typeface="Bookman Old Style" panose="02050604050505020204" pitchFamily="18" charset="0"/>
                <a:ea typeface="Times New Roman" panose="02020603050405020304" pitchFamily="18" charset="0"/>
              </a:rPr>
              <a:t>:            </a:t>
            </a:r>
            <a:endParaRPr lang="fr-FR" sz="1600" dirty="0" smtClean="0">
              <a:solidFill>
                <a:prstClr val="black"/>
              </a:solidFill>
              <a:latin typeface="Bookman Old Style" panose="02050604050505020204" pitchFamily="18" charset="0"/>
              <a:ea typeface="Times New Roman" panose="02020603050405020304" pitchFamily="18" charset="0"/>
            </a:endParaRPr>
          </a:p>
          <a:p>
            <a:pPr algn="just">
              <a:tabLst>
                <a:tab pos="4819650" algn="l"/>
              </a:tabLst>
            </a:pPr>
            <a:r>
              <a:rPr lang="fr-FR" sz="1600" b="1" dirty="0" err="1" smtClean="0">
                <a:solidFill>
                  <a:prstClr val="black"/>
                </a:solidFill>
                <a:latin typeface="Bookman Old Style" panose="02050604050505020204" pitchFamily="18" charset="0"/>
                <a:ea typeface="Times New Roman" panose="02020603050405020304" pitchFamily="18" charset="0"/>
              </a:rPr>
              <a:t>Fbu</a:t>
            </a:r>
            <a:r>
              <a:rPr lang="fr-FR" sz="1600" b="1" dirty="0" smtClean="0">
                <a:solidFill>
                  <a:prstClr val="black"/>
                </a:solidFill>
                <a:latin typeface="Bookman Old Style" panose="02050604050505020204" pitchFamily="18" charset="0"/>
                <a:ea typeface="Times New Roman" panose="02020603050405020304" pitchFamily="18" charset="0"/>
              </a:rPr>
              <a:t> </a:t>
            </a:r>
            <a:r>
              <a:rPr lang="fr-FR" sz="1600" b="1" dirty="0" err="1" smtClean="0">
                <a:solidFill>
                  <a:prstClr val="black"/>
                </a:solidFill>
                <a:latin typeface="Bookman Old Style" panose="02050604050505020204" pitchFamily="18" charset="0"/>
                <a:ea typeface="Times New Roman" panose="02020603050405020304" pitchFamily="18" charset="0"/>
              </a:rPr>
              <a:t>am</a:t>
            </a:r>
            <a:r>
              <a:rPr lang="x-none" sz="1600" b="1" dirty="0" smtClean="0">
                <a:solidFill>
                  <a:prstClr val="black"/>
                </a:solidFill>
                <a:latin typeface="Bookman Old Style" panose="02050604050505020204" pitchFamily="18" charset="0"/>
                <a:ea typeface="Times New Roman" panose="02020603050405020304" pitchFamily="18" charset="0"/>
              </a:rPr>
              <a:t>o</a:t>
            </a:r>
            <a:r>
              <a:rPr lang="fr-FR" sz="1600" b="1" dirty="0" smtClean="0">
                <a:solidFill>
                  <a:prstClr val="black"/>
                </a:solidFill>
                <a:latin typeface="Bookman Old Style" panose="02050604050505020204" pitchFamily="18" charset="0"/>
                <a:ea typeface="Times New Roman" panose="02020603050405020304" pitchFamily="18" charset="0"/>
              </a:rPr>
              <a:t>u</a:t>
            </a:r>
            <a:r>
              <a:rPr lang="x-none" sz="1600" b="1" dirty="0" smtClean="0">
                <a:solidFill>
                  <a:prstClr val="black"/>
                </a:solidFill>
                <a:latin typeface="Bookman Old Style" panose="02050604050505020204" pitchFamily="18" charset="0"/>
                <a:ea typeface="Times New Roman" panose="02020603050405020304" pitchFamily="18" charset="0"/>
              </a:rPr>
              <a:t>nt          </a:t>
            </a:r>
            <a:r>
              <a:rPr lang="fr-FR" sz="1600" b="1" dirty="0" smtClean="0">
                <a:solidFill>
                  <a:prstClr val="black"/>
                </a:solidFill>
                <a:latin typeface="Bookman Old Style" panose="02050604050505020204" pitchFamily="18" charset="0"/>
                <a:ea typeface="Times New Roman" panose="02020603050405020304" pitchFamily="18" charset="0"/>
              </a:rPr>
              <a:t> </a:t>
            </a:r>
            <a:r>
              <a:rPr lang="x-none" sz="1600" b="1" dirty="0" smtClean="0">
                <a:solidFill>
                  <a:prstClr val="black"/>
                </a:solidFill>
                <a:latin typeface="Bookman Old Style" panose="02050604050505020204" pitchFamily="18" charset="0"/>
                <a:ea typeface="Times New Roman" panose="02020603050405020304" pitchFamily="18" charset="0"/>
              </a:rPr>
              <a:t>:           </a:t>
            </a:r>
            <a:endParaRPr lang="fr-FR" sz="1600" dirty="0" smtClean="0">
              <a:solidFill>
                <a:prstClr val="black"/>
              </a:solidFill>
              <a:latin typeface="Bookman Old Style" panose="02050604050505020204" pitchFamily="18" charset="0"/>
              <a:ea typeface="Times New Roman" panose="02020603050405020304" pitchFamily="18" charset="0"/>
            </a:endParaRPr>
          </a:p>
          <a:p>
            <a:pPr algn="just">
              <a:tabLst>
                <a:tab pos="4819650" algn="l"/>
              </a:tabLst>
            </a:pPr>
            <a:r>
              <a:rPr lang="x-none" sz="1600" b="1" dirty="0" smtClean="0">
                <a:solidFill>
                  <a:prstClr val="black"/>
                </a:solidFill>
                <a:latin typeface="Bookman Old Style" panose="02050604050505020204" pitchFamily="18" charset="0"/>
                <a:ea typeface="Times New Roman" panose="02020603050405020304" pitchFamily="18" charset="0"/>
              </a:rPr>
              <a:t>Imputation           </a:t>
            </a:r>
            <a:r>
              <a:rPr lang="x-none" sz="1600" b="1" dirty="0" smtClean="0">
                <a:solidFill>
                  <a:prstClr val="black"/>
                </a:solidFill>
                <a:latin typeface="Bookman Old Style" panose="02050604050505020204" pitchFamily="18" charset="0"/>
                <a:ea typeface="Times New Roman" panose="02020603050405020304" pitchFamily="18" charset="0"/>
              </a:rPr>
              <a:t>  </a:t>
            </a:r>
            <a:r>
              <a:rPr lang="x-none" sz="1600" b="1" dirty="0" smtClean="0">
                <a:solidFill>
                  <a:prstClr val="black"/>
                </a:solidFill>
                <a:latin typeface="Bookman Old Style" panose="02050604050505020204" pitchFamily="18" charset="0"/>
                <a:ea typeface="Times New Roman" panose="02020603050405020304" pitchFamily="18" charset="0"/>
              </a:rPr>
              <a:t>:  </a:t>
            </a:r>
            <a:r>
              <a:rPr lang="x-none" sz="1600" b="1" dirty="0" smtClean="0">
                <a:solidFill>
                  <a:prstClr val="black"/>
                </a:solidFill>
                <a:latin typeface="Book Antiqua" panose="02040602050305030304" pitchFamily="18" charset="0"/>
                <a:ea typeface="Times New Roman" panose="02020603050405020304" pitchFamily="18" charset="0"/>
              </a:rPr>
              <a:t>            </a:t>
            </a:r>
            <a:endParaRPr lang="fr-FR" sz="1600" dirty="0" smtClean="0">
              <a:solidFill>
                <a:prstClr val="black"/>
              </a:solidFill>
              <a:latin typeface="Times New Roman" panose="02020603050405020304" pitchFamily="18" charset="0"/>
              <a:ea typeface="Times New Roman" panose="02020603050405020304" pitchFamily="18" charset="0"/>
            </a:endParaRPr>
          </a:p>
          <a:p>
            <a:pPr algn="just">
              <a:tabLst>
                <a:tab pos="4819650" algn="l"/>
              </a:tabLst>
            </a:pPr>
            <a:r>
              <a:rPr lang="x-none" sz="1600" b="1" dirty="0">
                <a:solidFill>
                  <a:prstClr val="black"/>
                </a:solidFill>
                <a:latin typeface="Book Antiqua" panose="02040602050305030304" pitchFamily="18" charset="0"/>
                <a:ea typeface="Times New Roman" panose="02020603050405020304" pitchFamily="18" charset="0"/>
              </a:rPr>
              <a:t> </a:t>
            </a:r>
            <a:endParaRPr lang="fr-FR" sz="1600" dirty="0">
              <a:solidFill>
                <a:prstClr val="black"/>
              </a:solidFill>
              <a:latin typeface="Times New Roman" panose="02020603050405020304" pitchFamily="18" charset="0"/>
              <a:ea typeface="Times New Roman" panose="02020603050405020304" pitchFamily="18" charset="0"/>
            </a:endParaRPr>
          </a:p>
        </p:txBody>
      </p:sp>
      <p:graphicFrame>
        <p:nvGraphicFramePr>
          <p:cNvPr id="6" name="Tableau 5"/>
          <p:cNvGraphicFramePr>
            <a:graphicFrameLocks noGrp="1"/>
          </p:cNvGraphicFramePr>
          <p:nvPr>
            <p:extLst>
              <p:ext uri="{D42A27DB-BD31-4B8C-83A1-F6EECF244321}">
                <p14:modId xmlns:p14="http://schemas.microsoft.com/office/powerpoint/2010/main" val="106610403"/>
              </p:ext>
            </p:extLst>
          </p:nvPr>
        </p:nvGraphicFramePr>
        <p:xfrm>
          <a:off x="1721375" y="2349757"/>
          <a:ext cx="9326500" cy="2735580"/>
        </p:xfrm>
        <a:graphic>
          <a:graphicData uri="http://schemas.openxmlformats.org/drawingml/2006/table">
            <a:tbl>
              <a:tblPr>
                <a:tableStyleId>{5C22544A-7EE6-4342-B048-85BDC9FD1C3A}</a:tableStyleId>
              </a:tblPr>
              <a:tblGrid>
                <a:gridCol w="1519650">
                  <a:extLst>
                    <a:ext uri="{9D8B030D-6E8A-4147-A177-3AD203B41FA5}">
                      <a16:colId xmlns:a16="http://schemas.microsoft.com/office/drawing/2014/main" val="20000"/>
                    </a:ext>
                  </a:extLst>
                </a:gridCol>
                <a:gridCol w="1789659">
                  <a:extLst>
                    <a:ext uri="{9D8B030D-6E8A-4147-A177-3AD203B41FA5}">
                      <a16:colId xmlns:a16="http://schemas.microsoft.com/office/drawing/2014/main" val="20001"/>
                    </a:ext>
                  </a:extLst>
                </a:gridCol>
                <a:gridCol w="998154">
                  <a:extLst>
                    <a:ext uri="{9D8B030D-6E8A-4147-A177-3AD203B41FA5}">
                      <a16:colId xmlns:a16="http://schemas.microsoft.com/office/drawing/2014/main" val="20002"/>
                    </a:ext>
                  </a:extLst>
                </a:gridCol>
                <a:gridCol w="1382209">
                  <a:extLst>
                    <a:ext uri="{9D8B030D-6E8A-4147-A177-3AD203B41FA5}">
                      <a16:colId xmlns:a16="http://schemas.microsoft.com/office/drawing/2014/main" val="20003"/>
                    </a:ext>
                  </a:extLst>
                </a:gridCol>
                <a:gridCol w="2116203">
                  <a:extLst>
                    <a:ext uri="{9D8B030D-6E8A-4147-A177-3AD203B41FA5}">
                      <a16:colId xmlns:a16="http://schemas.microsoft.com/office/drawing/2014/main" val="20004"/>
                    </a:ext>
                  </a:extLst>
                </a:gridCol>
                <a:gridCol w="1520625">
                  <a:extLst>
                    <a:ext uri="{9D8B030D-6E8A-4147-A177-3AD203B41FA5}">
                      <a16:colId xmlns:a16="http://schemas.microsoft.com/office/drawing/2014/main" val="20005"/>
                    </a:ext>
                  </a:extLst>
                </a:gridCol>
              </a:tblGrid>
              <a:tr h="310112">
                <a:tc>
                  <a:txBody>
                    <a:bodyPr/>
                    <a:lstStyle/>
                    <a:p>
                      <a:pPr algn="just">
                        <a:spcAft>
                          <a:spcPts val="0"/>
                        </a:spcAft>
                        <a:tabLst>
                          <a:tab pos="4819650" algn="l"/>
                        </a:tabLst>
                      </a:pPr>
                      <a:r>
                        <a:rPr lang="x-none" sz="1600" b="1" dirty="0" smtClean="0">
                          <a:solidFill>
                            <a:schemeClr val="bg1"/>
                          </a:solidFill>
                          <a:effectLst/>
                          <a:latin typeface="Bookman Old Style" panose="02050604050505020204" pitchFamily="18" charset="0"/>
                        </a:rPr>
                        <a:t>CATEGOR</a:t>
                      </a:r>
                      <a:r>
                        <a:rPr lang="fr-FR" sz="1600" b="1" dirty="0" smtClean="0">
                          <a:solidFill>
                            <a:schemeClr val="bg1"/>
                          </a:solidFill>
                          <a:effectLst/>
                          <a:latin typeface="Bookman Old Style" panose="02050604050505020204" pitchFamily="18" charset="0"/>
                        </a:rPr>
                        <a:t>Y</a:t>
                      </a:r>
                      <a:endParaRPr lang="fr-FR" sz="1600" b="1" dirty="0">
                        <a:solidFill>
                          <a:schemeClr val="bg1"/>
                        </a:solidFill>
                        <a:effectLst/>
                        <a:latin typeface="Bookman Old Style" panose="02050604050505020204" pitchFamily="18" charset="0"/>
                        <a:ea typeface="Times New Roman" panose="02020603050405020304" pitchFamily="18" charset="0"/>
                      </a:endParaRPr>
                    </a:p>
                  </a:txBody>
                  <a:tcPr marL="44450" marR="44450" marT="0" marB="0">
                    <a:solidFill>
                      <a:schemeClr val="accent1"/>
                    </a:solidFill>
                  </a:tcPr>
                </a:tc>
                <a:tc>
                  <a:txBody>
                    <a:bodyPr/>
                    <a:lstStyle/>
                    <a:p>
                      <a:pPr algn="just">
                        <a:spcAft>
                          <a:spcPts val="0"/>
                        </a:spcAft>
                        <a:tabLst>
                          <a:tab pos="4819650" algn="l"/>
                        </a:tabLst>
                      </a:pPr>
                      <a:r>
                        <a:rPr lang="fr-FR" sz="1600" b="1" dirty="0" smtClean="0">
                          <a:solidFill>
                            <a:schemeClr val="bg1"/>
                          </a:solidFill>
                          <a:effectLst/>
                          <a:latin typeface="Bookman Old Style" panose="02050604050505020204" pitchFamily="18" charset="0"/>
                        </a:rPr>
                        <a:t>ARTICLE </a:t>
                      </a:r>
                      <a:r>
                        <a:rPr lang="x-none" sz="1600" b="1" dirty="0" smtClean="0">
                          <a:solidFill>
                            <a:schemeClr val="bg1"/>
                          </a:solidFill>
                          <a:effectLst/>
                          <a:latin typeface="Bookman Old Style" panose="02050604050505020204" pitchFamily="18" charset="0"/>
                        </a:rPr>
                        <a:t>DESCRIPTION </a:t>
                      </a:r>
                      <a:r>
                        <a:rPr lang="x-none" sz="1600" b="1" dirty="0">
                          <a:solidFill>
                            <a:schemeClr val="bg1"/>
                          </a:solidFill>
                          <a:effectLst/>
                          <a:latin typeface="Bookman Old Style" panose="02050604050505020204" pitchFamily="18" charset="0"/>
                        </a:rPr>
                        <a:t>DE L’ARTICLE</a:t>
                      </a:r>
                      <a:endParaRPr lang="fr-FR" sz="1600" b="1" dirty="0">
                        <a:solidFill>
                          <a:schemeClr val="bg1"/>
                        </a:solidFill>
                        <a:effectLst/>
                        <a:latin typeface="Bookman Old Style" panose="02050604050505020204" pitchFamily="18" charset="0"/>
                        <a:ea typeface="Times New Roman" panose="02020603050405020304" pitchFamily="18" charset="0"/>
                      </a:endParaRPr>
                    </a:p>
                  </a:txBody>
                  <a:tcPr marL="44450" marR="44450" marT="0" marB="0">
                    <a:solidFill>
                      <a:schemeClr val="accent1"/>
                    </a:solidFill>
                  </a:tcPr>
                </a:tc>
                <a:tc>
                  <a:txBody>
                    <a:bodyPr/>
                    <a:lstStyle/>
                    <a:p>
                      <a:pPr algn="just">
                        <a:spcAft>
                          <a:spcPts val="0"/>
                        </a:spcAft>
                        <a:tabLst>
                          <a:tab pos="4819650" algn="l"/>
                        </a:tabLst>
                      </a:pPr>
                      <a:r>
                        <a:rPr lang="x-none" sz="1600" b="1" dirty="0" smtClean="0">
                          <a:solidFill>
                            <a:schemeClr val="bg1"/>
                          </a:solidFill>
                          <a:effectLst/>
                          <a:latin typeface="Bookman Old Style" panose="02050604050505020204" pitchFamily="18" charset="0"/>
                        </a:rPr>
                        <a:t>UNIT</a:t>
                      </a:r>
                      <a:endParaRPr lang="fr-FR" sz="1600" b="1" dirty="0">
                        <a:solidFill>
                          <a:schemeClr val="bg1"/>
                        </a:solidFill>
                        <a:effectLst/>
                        <a:latin typeface="Bookman Old Style" panose="02050604050505020204" pitchFamily="18" charset="0"/>
                        <a:ea typeface="Times New Roman" panose="02020603050405020304" pitchFamily="18" charset="0"/>
                      </a:endParaRPr>
                    </a:p>
                  </a:txBody>
                  <a:tcPr marL="44450" marR="44450" marT="0" marB="0">
                    <a:solidFill>
                      <a:schemeClr val="accent1"/>
                    </a:solidFill>
                  </a:tcPr>
                </a:tc>
                <a:tc>
                  <a:txBody>
                    <a:bodyPr/>
                    <a:lstStyle/>
                    <a:p>
                      <a:pPr algn="just">
                        <a:spcAft>
                          <a:spcPts val="0"/>
                        </a:spcAft>
                        <a:tabLst>
                          <a:tab pos="4819650" algn="l"/>
                        </a:tabLst>
                      </a:pPr>
                      <a:r>
                        <a:rPr lang="x-none" sz="1600" b="1" dirty="0" smtClean="0">
                          <a:solidFill>
                            <a:schemeClr val="bg1"/>
                          </a:solidFill>
                          <a:effectLst/>
                          <a:latin typeface="Bookman Old Style" panose="02050604050505020204" pitchFamily="18" charset="0"/>
                        </a:rPr>
                        <a:t>QUANTIT</a:t>
                      </a:r>
                      <a:r>
                        <a:rPr lang="fr-FR" sz="1600" b="1" dirty="0" smtClean="0">
                          <a:solidFill>
                            <a:schemeClr val="bg1"/>
                          </a:solidFill>
                          <a:effectLst/>
                          <a:latin typeface="Bookman Old Style" panose="02050604050505020204" pitchFamily="18" charset="0"/>
                        </a:rPr>
                        <a:t>Y</a:t>
                      </a:r>
                      <a:endParaRPr lang="fr-FR" sz="1600" b="1" dirty="0">
                        <a:solidFill>
                          <a:schemeClr val="bg1"/>
                        </a:solidFill>
                        <a:effectLst/>
                        <a:latin typeface="Bookman Old Style" panose="02050604050505020204" pitchFamily="18" charset="0"/>
                        <a:ea typeface="Times New Roman" panose="02020603050405020304" pitchFamily="18" charset="0"/>
                      </a:endParaRPr>
                    </a:p>
                  </a:txBody>
                  <a:tcPr marL="44450" marR="44450" marT="0" marB="0">
                    <a:solidFill>
                      <a:schemeClr val="accent1"/>
                    </a:solidFill>
                  </a:tcPr>
                </a:tc>
                <a:tc>
                  <a:txBody>
                    <a:bodyPr/>
                    <a:lstStyle/>
                    <a:p>
                      <a:pPr algn="just">
                        <a:spcAft>
                          <a:spcPts val="0"/>
                        </a:spcAft>
                        <a:tabLst>
                          <a:tab pos="4819650" algn="l"/>
                        </a:tabLst>
                      </a:pPr>
                      <a:r>
                        <a:rPr lang="x-none" sz="1600" b="1" dirty="0" smtClean="0">
                          <a:solidFill>
                            <a:schemeClr val="bg1"/>
                          </a:solidFill>
                          <a:effectLst/>
                          <a:latin typeface="Bookman Old Style" panose="02050604050505020204" pitchFamily="18" charset="0"/>
                        </a:rPr>
                        <a:t>UNITAR</a:t>
                      </a:r>
                      <a:r>
                        <a:rPr lang="fr-FR" sz="1600" b="1" dirty="0" smtClean="0">
                          <a:solidFill>
                            <a:schemeClr val="bg1"/>
                          </a:solidFill>
                          <a:effectLst/>
                          <a:latin typeface="Bookman Old Style" panose="02050604050505020204" pitchFamily="18" charset="0"/>
                        </a:rPr>
                        <a:t>Y PRICE</a:t>
                      </a:r>
                      <a:endParaRPr lang="fr-FR" sz="1600" b="1" dirty="0">
                        <a:solidFill>
                          <a:schemeClr val="bg1"/>
                        </a:solidFill>
                        <a:effectLst/>
                        <a:latin typeface="Bookman Old Style" panose="02050604050505020204" pitchFamily="18" charset="0"/>
                        <a:ea typeface="Times New Roman" panose="02020603050405020304" pitchFamily="18" charset="0"/>
                      </a:endParaRPr>
                    </a:p>
                  </a:txBody>
                  <a:tcPr marL="44450" marR="44450" marT="0" marB="0">
                    <a:solidFill>
                      <a:schemeClr val="accent1"/>
                    </a:solidFill>
                  </a:tcPr>
                </a:tc>
                <a:tc>
                  <a:txBody>
                    <a:bodyPr/>
                    <a:lstStyle/>
                    <a:p>
                      <a:pPr algn="just">
                        <a:spcAft>
                          <a:spcPts val="0"/>
                        </a:spcAft>
                        <a:tabLst>
                          <a:tab pos="4819650" algn="l"/>
                        </a:tabLst>
                      </a:pPr>
                      <a:r>
                        <a:rPr lang="x-none" sz="1600" b="1" dirty="0" smtClean="0">
                          <a:solidFill>
                            <a:schemeClr val="bg1"/>
                          </a:solidFill>
                          <a:effectLst/>
                          <a:latin typeface="Bookman Old Style" panose="02050604050505020204" pitchFamily="18" charset="0"/>
                        </a:rPr>
                        <a:t>TOTAL </a:t>
                      </a:r>
                      <a:r>
                        <a:rPr lang="fr-FR" sz="1600" b="1" dirty="0" smtClean="0">
                          <a:solidFill>
                            <a:schemeClr val="bg1"/>
                          </a:solidFill>
                          <a:effectLst/>
                          <a:latin typeface="Bookman Old Style" panose="02050604050505020204" pitchFamily="18" charset="0"/>
                        </a:rPr>
                        <a:t>PRICE </a:t>
                      </a:r>
                      <a:r>
                        <a:rPr lang="x-none" sz="1600" b="1" dirty="0" smtClean="0">
                          <a:solidFill>
                            <a:schemeClr val="bg1"/>
                          </a:solidFill>
                          <a:effectLst/>
                          <a:latin typeface="Bookman Old Style" panose="02050604050505020204" pitchFamily="18" charset="0"/>
                        </a:rPr>
                        <a:t>FBU</a:t>
                      </a:r>
                      <a:endParaRPr lang="fr-FR" sz="1600" b="1" dirty="0">
                        <a:solidFill>
                          <a:schemeClr val="bg1"/>
                        </a:solidFill>
                        <a:effectLst/>
                        <a:latin typeface="Bookman Old Style" panose="02050604050505020204" pitchFamily="18" charset="0"/>
                        <a:ea typeface="Times New Roman" panose="02020603050405020304" pitchFamily="18" charset="0"/>
                      </a:endParaRPr>
                    </a:p>
                  </a:txBody>
                  <a:tcPr marL="44450" marR="44450" marT="0" marB="0">
                    <a:solidFill>
                      <a:schemeClr val="accent1"/>
                    </a:solidFill>
                  </a:tcPr>
                </a:tc>
                <a:extLst>
                  <a:ext uri="{0D108BD9-81ED-4DB2-BD59-A6C34878D82A}">
                    <a16:rowId xmlns:a16="http://schemas.microsoft.com/office/drawing/2014/main" val="10000"/>
                  </a:ext>
                </a:extLst>
              </a:tr>
              <a:tr h="0">
                <a:tc>
                  <a:txBody>
                    <a:bodyPr/>
                    <a:lstStyle/>
                    <a:p>
                      <a:pPr algn="just">
                        <a:spcAft>
                          <a:spcPts val="0"/>
                        </a:spcAft>
                        <a:tabLst>
                          <a:tab pos="4819650" algn="l"/>
                        </a:tabLst>
                      </a:pPr>
                      <a:r>
                        <a:rPr lang="x-none" sz="1150">
                          <a:effectLst/>
                        </a:rPr>
                        <a:t> </a:t>
                      </a:r>
                      <a:endParaRPr lang="fr-FR" sz="1200">
                        <a:effectLst/>
                        <a:latin typeface="Times New Roman" panose="02020603050405020304" pitchFamily="18" charset="0"/>
                        <a:ea typeface="Times New Roman" panose="02020603050405020304" pitchFamily="18" charset="0"/>
                      </a:endParaRPr>
                    </a:p>
                  </a:txBody>
                  <a:tcPr marL="44450" marR="44450" marT="0" marB="0">
                    <a:solidFill>
                      <a:schemeClr val="accent1"/>
                    </a:solidFill>
                  </a:tcPr>
                </a:tc>
                <a:tc>
                  <a:txBody>
                    <a:bodyPr/>
                    <a:lstStyle/>
                    <a:p>
                      <a:pPr algn="just">
                        <a:spcAft>
                          <a:spcPts val="0"/>
                        </a:spcAft>
                        <a:tabLst>
                          <a:tab pos="4819650" algn="l"/>
                        </a:tabLst>
                      </a:pPr>
                      <a:endParaRPr lang="fr-FR" sz="1200" dirty="0">
                        <a:effectLst/>
                        <a:latin typeface="Times New Roman" panose="02020603050405020304" pitchFamily="18" charset="0"/>
                        <a:ea typeface="Times New Roman" panose="02020603050405020304" pitchFamily="18" charset="0"/>
                      </a:endParaRPr>
                    </a:p>
                  </a:txBody>
                  <a:tcPr marL="44450" marR="44450" marT="0" marB="0"/>
                </a:tc>
                <a:tc>
                  <a:txBody>
                    <a:bodyPr/>
                    <a:lstStyle/>
                    <a:p>
                      <a:pPr algn="just">
                        <a:spcAft>
                          <a:spcPts val="0"/>
                        </a:spcAft>
                        <a:tabLst>
                          <a:tab pos="4819650" algn="l"/>
                        </a:tabLst>
                      </a:pPr>
                      <a:r>
                        <a:rPr lang="x-none" sz="1150" dirty="0">
                          <a:effectLst/>
                        </a:rPr>
                        <a:t> </a:t>
                      </a:r>
                      <a:endParaRPr lang="fr-FR" sz="1200" dirty="0">
                        <a:effectLst/>
                        <a:latin typeface="Times New Roman" panose="02020603050405020304" pitchFamily="18" charset="0"/>
                        <a:ea typeface="Times New Roman" panose="02020603050405020304" pitchFamily="18" charset="0"/>
                      </a:endParaRPr>
                    </a:p>
                  </a:txBody>
                  <a:tcPr marL="44450" marR="44450" marT="0" marB="0"/>
                </a:tc>
                <a:tc>
                  <a:txBody>
                    <a:bodyPr/>
                    <a:lstStyle/>
                    <a:p>
                      <a:pPr algn="just">
                        <a:spcAft>
                          <a:spcPts val="0"/>
                        </a:spcAft>
                        <a:tabLst>
                          <a:tab pos="4819650" algn="l"/>
                        </a:tabLst>
                      </a:pPr>
                      <a:r>
                        <a:rPr lang="x-none" sz="1150">
                          <a:effectLst/>
                        </a:rPr>
                        <a:t> </a:t>
                      </a:r>
                      <a:endParaRPr lang="fr-FR" sz="1200">
                        <a:effectLst/>
                        <a:latin typeface="Times New Roman" panose="02020603050405020304" pitchFamily="18" charset="0"/>
                        <a:ea typeface="Times New Roman" panose="02020603050405020304" pitchFamily="18" charset="0"/>
                      </a:endParaRPr>
                    </a:p>
                  </a:txBody>
                  <a:tcPr marL="44450" marR="44450" marT="0" marB="0"/>
                </a:tc>
                <a:tc>
                  <a:txBody>
                    <a:bodyPr/>
                    <a:lstStyle/>
                    <a:p>
                      <a:pPr algn="just">
                        <a:spcAft>
                          <a:spcPts val="0"/>
                        </a:spcAft>
                        <a:tabLst>
                          <a:tab pos="4819650" algn="l"/>
                        </a:tabLst>
                      </a:pPr>
                      <a:r>
                        <a:rPr lang="x-none" sz="1150">
                          <a:effectLst/>
                        </a:rPr>
                        <a:t> </a:t>
                      </a:r>
                      <a:endParaRPr lang="fr-FR" sz="1200">
                        <a:effectLst/>
                        <a:latin typeface="Times New Roman" panose="02020603050405020304" pitchFamily="18" charset="0"/>
                        <a:ea typeface="Times New Roman" panose="02020603050405020304" pitchFamily="18" charset="0"/>
                      </a:endParaRPr>
                    </a:p>
                  </a:txBody>
                  <a:tcPr marL="44450" marR="44450" marT="0" marB="0"/>
                </a:tc>
                <a:tc>
                  <a:txBody>
                    <a:bodyPr/>
                    <a:lstStyle/>
                    <a:p>
                      <a:pPr algn="just">
                        <a:spcAft>
                          <a:spcPts val="0"/>
                        </a:spcAft>
                        <a:tabLst>
                          <a:tab pos="4819650" algn="l"/>
                        </a:tabLst>
                      </a:pPr>
                      <a:r>
                        <a:rPr lang="x-none" sz="1150" dirty="0">
                          <a:effectLst/>
                        </a:rPr>
                        <a:t> </a:t>
                      </a:r>
                      <a:endParaRPr lang="fr-FR" sz="1200" dirty="0">
                        <a:effectLst/>
                        <a:latin typeface="Times New Roman" panose="02020603050405020304" pitchFamily="18" charset="0"/>
                        <a:ea typeface="Times New Roman" panose="02020603050405020304" pitchFamily="18" charset="0"/>
                      </a:endParaRPr>
                    </a:p>
                  </a:txBody>
                  <a:tcPr marL="44450" marR="44450" marT="0" marB="0"/>
                </a:tc>
                <a:extLst>
                  <a:ext uri="{0D108BD9-81ED-4DB2-BD59-A6C34878D82A}">
                    <a16:rowId xmlns:a16="http://schemas.microsoft.com/office/drawing/2014/main" val="10001"/>
                  </a:ext>
                </a:extLst>
              </a:tr>
              <a:tr h="0">
                <a:tc>
                  <a:txBody>
                    <a:bodyPr/>
                    <a:lstStyle/>
                    <a:p>
                      <a:pPr algn="just">
                        <a:spcAft>
                          <a:spcPts val="0"/>
                        </a:spcAft>
                        <a:tabLst>
                          <a:tab pos="4819650" algn="l"/>
                        </a:tabLst>
                      </a:pPr>
                      <a:r>
                        <a:rPr lang="x-none" sz="1150">
                          <a:effectLst/>
                        </a:rPr>
                        <a:t> </a:t>
                      </a:r>
                      <a:endParaRPr lang="fr-FR" sz="1200">
                        <a:effectLst/>
                        <a:latin typeface="Times New Roman" panose="02020603050405020304" pitchFamily="18" charset="0"/>
                        <a:ea typeface="Times New Roman" panose="02020603050405020304" pitchFamily="18" charset="0"/>
                      </a:endParaRPr>
                    </a:p>
                  </a:txBody>
                  <a:tcPr marL="44450" marR="44450" marT="0" marB="0">
                    <a:solidFill>
                      <a:schemeClr val="accent1"/>
                    </a:solidFill>
                  </a:tcPr>
                </a:tc>
                <a:tc>
                  <a:txBody>
                    <a:bodyPr/>
                    <a:lstStyle/>
                    <a:p>
                      <a:pPr algn="just">
                        <a:spcAft>
                          <a:spcPts val="0"/>
                        </a:spcAft>
                        <a:tabLst>
                          <a:tab pos="4819650" algn="l"/>
                        </a:tabLst>
                      </a:pPr>
                      <a:r>
                        <a:rPr lang="x-none" sz="1150" dirty="0">
                          <a:effectLst/>
                        </a:rPr>
                        <a:t> </a:t>
                      </a:r>
                      <a:endParaRPr lang="fr-FR" sz="1200" dirty="0">
                        <a:effectLst/>
                        <a:latin typeface="Times New Roman" panose="02020603050405020304" pitchFamily="18" charset="0"/>
                        <a:ea typeface="Times New Roman" panose="02020603050405020304" pitchFamily="18" charset="0"/>
                      </a:endParaRPr>
                    </a:p>
                  </a:txBody>
                  <a:tcPr marL="44450" marR="44450" marT="0" marB="0"/>
                </a:tc>
                <a:tc>
                  <a:txBody>
                    <a:bodyPr/>
                    <a:lstStyle/>
                    <a:p>
                      <a:pPr algn="just">
                        <a:spcAft>
                          <a:spcPts val="0"/>
                        </a:spcAft>
                        <a:tabLst>
                          <a:tab pos="4819650" algn="l"/>
                        </a:tabLst>
                      </a:pPr>
                      <a:r>
                        <a:rPr lang="x-none" sz="1150" dirty="0">
                          <a:effectLst/>
                        </a:rPr>
                        <a:t> </a:t>
                      </a:r>
                      <a:endParaRPr lang="fr-FR" sz="1200" dirty="0">
                        <a:effectLst/>
                        <a:latin typeface="Times New Roman" panose="02020603050405020304" pitchFamily="18" charset="0"/>
                        <a:ea typeface="Times New Roman" panose="02020603050405020304" pitchFamily="18" charset="0"/>
                      </a:endParaRPr>
                    </a:p>
                  </a:txBody>
                  <a:tcPr marL="44450" marR="44450" marT="0" marB="0"/>
                </a:tc>
                <a:tc>
                  <a:txBody>
                    <a:bodyPr/>
                    <a:lstStyle/>
                    <a:p>
                      <a:pPr algn="just">
                        <a:spcAft>
                          <a:spcPts val="0"/>
                        </a:spcAft>
                        <a:tabLst>
                          <a:tab pos="4819650" algn="l"/>
                        </a:tabLst>
                      </a:pPr>
                      <a:r>
                        <a:rPr lang="x-none" sz="1150" dirty="0">
                          <a:effectLst/>
                        </a:rPr>
                        <a:t> </a:t>
                      </a:r>
                      <a:endParaRPr lang="fr-FR" sz="1200" dirty="0">
                        <a:effectLst/>
                        <a:latin typeface="Times New Roman" panose="02020603050405020304" pitchFamily="18" charset="0"/>
                        <a:ea typeface="Times New Roman" panose="02020603050405020304" pitchFamily="18" charset="0"/>
                      </a:endParaRPr>
                    </a:p>
                  </a:txBody>
                  <a:tcPr marL="44450" marR="44450" marT="0" marB="0"/>
                </a:tc>
                <a:tc>
                  <a:txBody>
                    <a:bodyPr/>
                    <a:lstStyle/>
                    <a:p>
                      <a:pPr algn="just">
                        <a:spcAft>
                          <a:spcPts val="0"/>
                        </a:spcAft>
                        <a:tabLst>
                          <a:tab pos="4819650" algn="l"/>
                        </a:tabLst>
                      </a:pPr>
                      <a:r>
                        <a:rPr lang="x-none" sz="1150" dirty="0">
                          <a:effectLst/>
                        </a:rPr>
                        <a:t> </a:t>
                      </a:r>
                      <a:endParaRPr lang="fr-FR" sz="1200" dirty="0">
                        <a:effectLst/>
                        <a:latin typeface="Times New Roman" panose="02020603050405020304" pitchFamily="18" charset="0"/>
                        <a:ea typeface="Times New Roman" panose="02020603050405020304" pitchFamily="18" charset="0"/>
                      </a:endParaRPr>
                    </a:p>
                  </a:txBody>
                  <a:tcPr marL="44450" marR="44450" marT="0" marB="0"/>
                </a:tc>
                <a:tc>
                  <a:txBody>
                    <a:bodyPr/>
                    <a:lstStyle/>
                    <a:p>
                      <a:pPr algn="just">
                        <a:spcAft>
                          <a:spcPts val="0"/>
                        </a:spcAft>
                        <a:tabLst>
                          <a:tab pos="4819650" algn="l"/>
                        </a:tabLst>
                      </a:pPr>
                      <a:r>
                        <a:rPr lang="x-none" sz="1150" dirty="0">
                          <a:effectLst/>
                        </a:rPr>
                        <a:t> </a:t>
                      </a:r>
                      <a:endParaRPr lang="fr-FR" sz="1200" dirty="0">
                        <a:effectLst/>
                        <a:latin typeface="Times New Roman" panose="02020603050405020304" pitchFamily="18" charset="0"/>
                        <a:ea typeface="Times New Roman" panose="02020603050405020304" pitchFamily="18" charset="0"/>
                      </a:endParaRPr>
                    </a:p>
                  </a:txBody>
                  <a:tcPr marL="44450" marR="44450" marT="0" marB="0"/>
                </a:tc>
                <a:extLst>
                  <a:ext uri="{0D108BD9-81ED-4DB2-BD59-A6C34878D82A}">
                    <a16:rowId xmlns:a16="http://schemas.microsoft.com/office/drawing/2014/main" val="10002"/>
                  </a:ext>
                </a:extLst>
              </a:tr>
              <a:tr h="0">
                <a:tc>
                  <a:txBody>
                    <a:bodyPr/>
                    <a:lstStyle/>
                    <a:p>
                      <a:pPr algn="just">
                        <a:spcAft>
                          <a:spcPts val="0"/>
                        </a:spcAft>
                        <a:tabLst>
                          <a:tab pos="4819650" algn="l"/>
                        </a:tabLst>
                      </a:pPr>
                      <a:r>
                        <a:rPr lang="x-none" sz="1150">
                          <a:effectLst/>
                        </a:rPr>
                        <a:t> </a:t>
                      </a:r>
                      <a:endParaRPr lang="fr-FR" sz="1200">
                        <a:effectLst/>
                        <a:latin typeface="Times New Roman" panose="02020603050405020304" pitchFamily="18" charset="0"/>
                        <a:ea typeface="Times New Roman" panose="02020603050405020304" pitchFamily="18" charset="0"/>
                      </a:endParaRPr>
                    </a:p>
                  </a:txBody>
                  <a:tcPr marL="44450" marR="44450" marT="0" marB="0">
                    <a:solidFill>
                      <a:schemeClr val="accent1"/>
                    </a:solidFill>
                  </a:tcPr>
                </a:tc>
                <a:tc>
                  <a:txBody>
                    <a:bodyPr/>
                    <a:lstStyle/>
                    <a:p>
                      <a:pPr algn="just">
                        <a:spcAft>
                          <a:spcPts val="0"/>
                        </a:spcAft>
                        <a:tabLst>
                          <a:tab pos="4819650" algn="l"/>
                        </a:tabLst>
                      </a:pPr>
                      <a:r>
                        <a:rPr lang="x-none" sz="1150">
                          <a:effectLst/>
                        </a:rPr>
                        <a:t> </a:t>
                      </a:r>
                      <a:endParaRPr lang="fr-FR" sz="1200">
                        <a:effectLst/>
                        <a:latin typeface="Times New Roman" panose="02020603050405020304" pitchFamily="18" charset="0"/>
                        <a:ea typeface="Times New Roman" panose="02020603050405020304" pitchFamily="18" charset="0"/>
                      </a:endParaRPr>
                    </a:p>
                  </a:txBody>
                  <a:tcPr marL="44450" marR="44450" marT="0" marB="0"/>
                </a:tc>
                <a:tc>
                  <a:txBody>
                    <a:bodyPr/>
                    <a:lstStyle/>
                    <a:p>
                      <a:pPr algn="just">
                        <a:spcAft>
                          <a:spcPts val="0"/>
                        </a:spcAft>
                        <a:tabLst>
                          <a:tab pos="4819650" algn="l"/>
                        </a:tabLst>
                      </a:pPr>
                      <a:r>
                        <a:rPr lang="x-none" sz="1150">
                          <a:effectLst/>
                        </a:rPr>
                        <a:t> </a:t>
                      </a:r>
                      <a:endParaRPr lang="fr-FR" sz="1200" dirty="0">
                        <a:effectLst/>
                        <a:latin typeface="Times New Roman" panose="02020603050405020304" pitchFamily="18" charset="0"/>
                        <a:ea typeface="Times New Roman" panose="02020603050405020304" pitchFamily="18" charset="0"/>
                      </a:endParaRPr>
                    </a:p>
                  </a:txBody>
                  <a:tcPr marL="44450" marR="44450" marT="0" marB="0"/>
                </a:tc>
                <a:tc>
                  <a:txBody>
                    <a:bodyPr/>
                    <a:lstStyle/>
                    <a:p>
                      <a:pPr algn="just">
                        <a:spcAft>
                          <a:spcPts val="0"/>
                        </a:spcAft>
                        <a:tabLst>
                          <a:tab pos="4819650" algn="l"/>
                        </a:tabLst>
                      </a:pPr>
                      <a:r>
                        <a:rPr lang="x-none" sz="1150" dirty="0">
                          <a:effectLst/>
                        </a:rPr>
                        <a:t> </a:t>
                      </a:r>
                      <a:endParaRPr lang="fr-FR" sz="1200" dirty="0">
                        <a:effectLst/>
                        <a:latin typeface="Times New Roman" panose="02020603050405020304" pitchFamily="18" charset="0"/>
                        <a:ea typeface="Times New Roman" panose="02020603050405020304" pitchFamily="18" charset="0"/>
                      </a:endParaRPr>
                    </a:p>
                  </a:txBody>
                  <a:tcPr marL="44450" marR="44450" marT="0" marB="0"/>
                </a:tc>
                <a:tc>
                  <a:txBody>
                    <a:bodyPr/>
                    <a:lstStyle/>
                    <a:p>
                      <a:pPr algn="just">
                        <a:spcAft>
                          <a:spcPts val="0"/>
                        </a:spcAft>
                        <a:tabLst>
                          <a:tab pos="4819650" algn="l"/>
                        </a:tabLst>
                      </a:pPr>
                      <a:r>
                        <a:rPr lang="x-none" sz="1150">
                          <a:effectLst/>
                        </a:rPr>
                        <a:t> </a:t>
                      </a:r>
                      <a:endParaRPr lang="fr-FR" sz="1200">
                        <a:effectLst/>
                        <a:latin typeface="Times New Roman" panose="02020603050405020304" pitchFamily="18" charset="0"/>
                        <a:ea typeface="Times New Roman" panose="02020603050405020304" pitchFamily="18" charset="0"/>
                      </a:endParaRPr>
                    </a:p>
                  </a:txBody>
                  <a:tcPr marL="44450" marR="44450" marT="0" marB="0"/>
                </a:tc>
                <a:tc>
                  <a:txBody>
                    <a:bodyPr/>
                    <a:lstStyle/>
                    <a:p>
                      <a:pPr algn="just">
                        <a:spcAft>
                          <a:spcPts val="0"/>
                        </a:spcAft>
                        <a:tabLst>
                          <a:tab pos="4819650" algn="l"/>
                        </a:tabLst>
                      </a:pPr>
                      <a:r>
                        <a:rPr lang="x-none" sz="1150" dirty="0">
                          <a:effectLst/>
                        </a:rPr>
                        <a:t> </a:t>
                      </a:r>
                      <a:endParaRPr lang="fr-FR" sz="1200" dirty="0">
                        <a:effectLst/>
                        <a:latin typeface="Times New Roman" panose="02020603050405020304" pitchFamily="18" charset="0"/>
                        <a:ea typeface="Times New Roman" panose="02020603050405020304" pitchFamily="18" charset="0"/>
                      </a:endParaRPr>
                    </a:p>
                  </a:txBody>
                  <a:tcPr marL="44450" marR="44450" marT="0" marB="0"/>
                </a:tc>
                <a:extLst>
                  <a:ext uri="{0D108BD9-81ED-4DB2-BD59-A6C34878D82A}">
                    <a16:rowId xmlns:a16="http://schemas.microsoft.com/office/drawing/2014/main" val="10003"/>
                  </a:ext>
                </a:extLst>
              </a:tr>
              <a:tr h="172416">
                <a:tc>
                  <a:txBody>
                    <a:bodyPr/>
                    <a:lstStyle/>
                    <a:p>
                      <a:pPr algn="just">
                        <a:spcAft>
                          <a:spcPts val="0"/>
                        </a:spcAft>
                        <a:tabLst>
                          <a:tab pos="4819650" algn="l"/>
                        </a:tabLst>
                      </a:pPr>
                      <a:r>
                        <a:rPr lang="x-none" sz="1150">
                          <a:effectLst/>
                        </a:rPr>
                        <a:t> </a:t>
                      </a:r>
                      <a:endParaRPr lang="fr-FR" sz="1200">
                        <a:effectLst/>
                        <a:latin typeface="Times New Roman" panose="02020603050405020304" pitchFamily="18" charset="0"/>
                        <a:ea typeface="Times New Roman" panose="02020603050405020304" pitchFamily="18" charset="0"/>
                      </a:endParaRPr>
                    </a:p>
                  </a:txBody>
                  <a:tcPr marL="44450" marR="44450" marT="0" marB="0">
                    <a:solidFill>
                      <a:schemeClr val="accent1"/>
                    </a:solidFill>
                  </a:tcPr>
                </a:tc>
                <a:tc>
                  <a:txBody>
                    <a:bodyPr/>
                    <a:lstStyle/>
                    <a:p>
                      <a:pPr algn="just">
                        <a:spcAft>
                          <a:spcPts val="0"/>
                        </a:spcAft>
                        <a:tabLst>
                          <a:tab pos="4819650" algn="l"/>
                        </a:tabLst>
                      </a:pPr>
                      <a:r>
                        <a:rPr lang="x-none" sz="1150" dirty="0">
                          <a:effectLst/>
                        </a:rPr>
                        <a:t> </a:t>
                      </a:r>
                      <a:endParaRPr lang="fr-FR" sz="1200" dirty="0">
                        <a:effectLst/>
                        <a:latin typeface="Times New Roman" panose="02020603050405020304" pitchFamily="18" charset="0"/>
                        <a:ea typeface="Times New Roman" panose="02020603050405020304" pitchFamily="18" charset="0"/>
                      </a:endParaRPr>
                    </a:p>
                  </a:txBody>
                  <a:tcPr marL="44450" marR="44450" marT="0" marB="0"/>
                </a:tc>
                <a:tc>
                  <a:txBody>
                    <a:bodyPr/>
                    <a:lstStyle/>
                    <a:p>
                      <a:pPr algn="just">
                        <a:spcAft>
                          <a:spcPts val="0"/>
                        </a:spcAft>
                        <a:tabLst>
                          <a:tab pos="4819650" algn="l"/>
                        </a:tabLst>
                      </a:pPr>
                      <a:r>
                        <a:rPr lang="x-none" sz="1150">
                          <a:effectLst/>
                        </a:rPr>
                        <a:t> </a:t>
                      </a:r>
                      <a:endParaRPr lang="fr-FR" sz="1200">
                        <a:effectLst/>
                        <a:latin typeface="Times New Roman" panose="02020603050405020304" pitchFamily="18" charset="0"/>
                        <a:ea typeface="Times New Roman" panose="02020603050405020304" pitchFamily="18" charset="0"/>
                      </a:endParaRPr>
                    </a:p>
                  </a:txBody>
                  <a:tcPr marL="44450" marR="44450" marT="0" marB="0"/>
                </a:tc>
                <a:tc>
                  <a:txBody>
                    <a:bodyPr/>
                    <a:lstStyle/>
                    <a:p>
                      <a:pPr algn="just">
                        <a:spcAft>
                          <a:spcPts val="0"/>
                        </a:spcAft>
                        <a:tabLst>
                          <a:tab pos="4819650" algn="l"/>
                        </a:tabLst>
                      </a:pPr>
                      <a:r>
                        <a:rPr lang="x-none" sz="1150" dirty="0">
                          <a:effectLst/>
                        </a:rPr>
                        <a:t> </a:t>
                      </a:r>
                      <a:endParaRPr lang="fr-FR" sz="1200" dirty="0">
                        <a:effectLst/>
                        <a:latin typeface="Times New Roman" panose="02020603050405020304" pitchFamily="18" charset="0"/>
                        <a:ea typeface="Times New Roman" panose="02020603050405020304" pitchFamily="18" charset="0"/>
                      </a:endParaRPr>
                    </a:p>
                  </a:txBody>
                  <a:tcPr marL="44450" marR="44450" marT="0" marB="0"/>
                </a:tc>
                <a:tc>
                  <a:txBody>
                    <a:bodyPr/>
                    <a:lstStyle/>
                    <a:p>
                      <a:pPr algn="just">
                        <a:spcAft>
                          <a:spcPts val="0"/>
                        </a:spcAft>
                        <a:tabLst>
                          <a:tab pos="4819650" algn="l"/>
                        </a:tabLst>
                      </a:pPr>
                      <a:r>
                        <a:rPr lang="x-none" sz="1150" dirty="0">
                          <a:effectLst/>
                        </a:rPr>
                        <a:t> </a:t>
                      </a:r>
                      <a:endParaRPr lang="fr-FR" sz="1200" dirty="0">
                        <a:effectLst/>
                        <a:latin typeface="Times New Roman" panose="02020603050405020304" pitchFamily="18" charset="0"/>
                        <a:ea typeface="Times New Roman" panose="02020603050405020304" pitchFamily="18" charset="0"/>
                      </a:endParaRPr>
                    </a:p>
                  </a:txBody>
                  <a:tcPr marL="44450" marR="44450" marT="0" marB="0"/>
                </a:tc>
                <a:tc>
                  <a:txBody>
                    <a:bodyPr/>
                    <a:lstStyle/>
                    <a:p>
                      <a:pPr algn="just">
                        <a:spcAft>
                          <a:spcPts val="0"/>
                        </a:spcAft>
                        <a:tabLst>
                          <a:tab pos="4819650" algn="l"/>
                        </a:tabLst>
                      </a:pPr>
                      <a:r>
                        <a:rPr lang="x-none" sz="1150" dirty="0">
                          <a:effectLst/>
                        </a:rPr>
                        <a:t> </a:t>
                      </a:r>
                      <a:endParaRPr lang="fr-FR" sz="1200" dirty="0">
                        <a:effectLst/>
                        <a:latin typeface="Times New Roman" panose="02020603050405020304" pitchFamily="18" charset="0"/>
                        <a:ea typeface="Times New Roman" panose="02020603050405020304" pitchFamily="18" charset="0"/>
                      </a:endParaRPr>
                    </a:p>
                  </a:txBody>
                  <a:tcPr marL="44450" marR="44450" marT="0" marB="0"/>
                </a:tc>
                <a:extLst>
                  <a:ext uri="{0D108BD9-81ED-4DB2-BD59-A6C34878D82A}">
                    <a16:rowId xmlns:a16="http://schemas.microsoft.com/office/drawing/2014/main" val="10004"/>
                  </a:ext>
                </a:extLst>
              </a:tr>
              <a:tr h="0">
                <a:tc>
                  <a:txBody>
                    <a:bodyPr/>
                    <a:lstStyle/>
                    <a:p>
                      <a:pPr algn="just">
                        <a:spcAft>
                          <a:spcPts val="0"/>
                        </a:spcAft>
                        <a:tabLst>
                          <a:tab pos="4819650" algn="l"/>
                        </a:tabLst>
                      </a:pPr>
                      <a:r>
                        <a:rPr lang="x-none" sz="1150">
                          <a:effectLst/>
                        </a:rPr>
                        <a:t> </a:t>
                      </a:r>
                      <a:endParaRPr lang="fr-FR" sz="1200">
                        <a:effectLst/>
                        <a:latin typeface="Times New Roman" panose="02020603050405020304" pitchFamily="18" charset="0"/>
                        <a:ea typeface="Times New Roman" panose="02020603050405020304" pitchFamily="18" charset="0"/>
                      </a:endParaRPr>
                    </a:p>
                  </a:txBody>
                  <a:tcPr marL="44450" marR="44450" marT="0" marB="0">
                    <a:solidFill>
                      <a:schemeClr val="accent1"/>
                    </a:solidFill>
                  </a:tcPr>
                </a:tc>
                <a:tc>
                  <a:txBody>
                    <a:bodyPr/>
                    <a:lstStyle/>
                    <a:p>
                      <a:pPr algn="just">
                        <a:spcAft>
                          <a:spcPts val="0"/>
                        </a:spcAft>
                        <a:tabLst>
                          <a:tab pos="4819650" algn="l"/>
                        </a:tabLst>
                      </a:pPr>
                      <a:r>
                        <a:rPr lang="x-none" sz="1150">
                          <a:effectLst/>
                        </a:rPr>
                        <a:t> </a:t>
                      </a:r>
                      <a:endParaRPr lang="fr-FR" sz="1200">
                        <a:effectLst/>
                        <a:latin typeface="Times New Roman" panose="02020603050405020304" pitchFamily="18" charset="0"/>
                        <a:ea typeface="Times New Roman" panose="02020603050405020304" pitchFamily="18" charset="0"/>
                      </a:endParaRPr>
                    </a:p>
                  </a:txBody>
                  <a:tcPr marL="44450" marR="44450" marT="0" marB="0"/>
                </a:tc>
                <a:tc>
                  <a:txBody>
                    <a:bodyPr/>
                    <a:lstStyle/>
                    <a:p>
                      <a:pPr algn="just">
                        <a:spcAft>
                          <a:spcPts val="0"/>
                        </a:spcAft>
                        <a:tabLst>
                          <a:tab pos="4819650" algn="l"/>
                        </a:tabLst>
                      </a:pPr>
                      <a:r>
                        <a:rPr lang="x-none" sz="1150">
                          <a:effectLst/>
                        </a:rPr>
                        <a:t> </a:t>
                      </a:r>
                      <a:endParaRPr lang="fr-FR" sz="1200">
                        <a:effectLst/>
                        <a:latin typeface="Times New Roman" panose="02020603050405020304" pitchFamily="18" charset="0"/>
                        <a:ea typeface="Times New Roman" panose="02020603050405020304" pitchFamily="18" charset="0"/>
                      </a:endParaRPr>
                    </a:p>
                  </a:txBody>
                  <a:tcPr marL="44450" marR="44450" marT="0" marB="0"/>
                </a:tc>
                <a:tc>
                  <a:txBody>
                    <a:bodyPr/>
                    <a:lstStyle/>
                    <a:p>
                      <a:pPr algn="just">
                        <a:spcAft>
                          <a:spcPts val="0"/>
                        </a:spcAft>
                        <a:tabLst>
                          <a:tab pos="4819650" algn="l"/>
                        </a:tabLst>
                      </a:pPr>
                      <a:r>
                        <a:rPr lang="x-none" sz="1150">
                          <a:effectLst/>
                        </a:rPr>
                        <a:t> </a:t>
                      </a:r>
                      <a:endParaRPr lang="fr-FR" sz="1200">
                        <a:effectLst/>
                        <a:latin typeface="Times New Roman" panose="02020603050405020304" pitchFamily="18" charset="0"/>
                        <a:ea typeface="Times New Roman" panose="02020603050405020304" pitchFamily="18" charset="0"/>
                      </a:endParaRPr>
                    </a:p>
                  </a:txBody>
                  <a:tcPr marL="44450" marR="44450" marT="0" marB="0"/>
                </a:tc>
                <a:tc>
                  <a:txBody>
                    <a:bodyPr/>
                    <a:lstStyle/>
                    <a:p>
                      <a:pPr algn="just">
                        <a:spcAft>
                          <a:spcPts val="0"/>
                        </a:spcAft>
                        <a:tabLst>
                          <a:tab pos="4819650" algn="l"/>
                        </a:tabLst>
                      </a:pPr>
                      <a:r>
                        <a:rPr lang="x-none" sz="1150" dirty="0">
                          <a:effectLst/>
                        </a:rPr>
                        <a:t> </a:t>
                      </a:r>
                      <a:endParaRPr lang="fr-FR" sz="1200" dirty="0">
                        <a:effectLst/>
                        <a:latin typeface="Times New Roman" panose="02020603050405020304" pitchFamily="18" charset="0"/>
                        <a:ea typeface="Times New Roman" panose="02020603050405020304" pitchFamily="18" charset="0"/>
                      </a:endParaRPr>
                    </a:p>
                  </a:txBody>
                  <a:tcPr marL="44450" marR="44450" marT="0" marB="0"/>
                </a:tc>
                <a:tc>
                  <a:txBody>
                    <a:bodyPr/>
                    <a:lstStyle/>
                    <a:p>
                      <a:pPr algn="just">
                        <a:spcAft>
                          <a:spcPts val="0"/>
                        </a:spcAft>
                        <a:tabLst>
                          <a:tab pos="4819650" algn="l"/>
                        </a:tabLst>
                      </a:pPr>
                      <a:r>
                        <a:rPr lang="x-none" sz="1150" dirty="0">
                          <a:effectLst/>
                        </a:rPr>
                        <a:t> </a:t>
                      </a:r>
                      <a:endParaRPr lang="fr-FR" sz="1200" dirty="0">
                        <a:effectLst/>
                        <a:latin typeface="Times New Roman" panose="02020603050405020304" pitchFamily="18" charset="0"/>
                        <a:ea typeface="Times New Roman" panose="02020603050405020304" pitchFamily="18" charset="0"/>
                      </a:endParaRPr>
                    </a:p>
                  </a:txBody>
                  <a:tcPr marL="44450" marR="44450" marT="0" marB="0"/>
                </a:tc>
                <a:extLst>
                  <a:ext uri="{0D108BD9-81ED-4DB2-BD59-A6C34878D82A}">
                    <a16:rowId xmlns:a16="http://schemas.microsoft.com/office/drawing/2014/main" val="10005"/>
                  </a:ext>
                </a:extLst>
              </a:tr>
              <a:tr h="0">
                <a:tc>
                  <a:txBody>
                    <a:bodyPr/>
                    <a:lstStyle/>
                    <a:p>
                      <a:pPr algn="just">
                        <a:spcAft>
                          <a:spcPts val="0"/>
                        </a:spcAft>
                        <a:tabLst>
                          <a:tab pos="4819650" algn="l"/>
                        </a:tabLst>
                      </a:pPr>
                      <a:r>
                        <a:rPr lang="x-none" sz="1150">
                          <a:effectLst/>
                        </a:rPr>
                        <a:t> </a:t>
                      </a:r>
                      <a:endParaRPr lang="fr-FR" sz="1200">
                        <a:effectLst/>
                        <a:latin typeface="Times New Roman" panose="02020603050405020304" pitchFamily="18" charset="0"/>
                        <a:ea typeface="Times New Roman" panose="02020603050405020304" pitchFamily="18" charset="0"/>
                      </a:endParaRPr>
                    </a:p>
                  </a:txBody>
                  <a:tcPr marL="44450" marR="44450" marT="0" marB="0">
                    <a:solidFill>
                      <a:schemeClr val="accent1"/>
                    </a:solidFill>
                  </a:tcPr>
                </a:tc>
                <a:tc>
                  <a:txBody>
                    <a:bodyPr/>
                    <a:lstStyle/>
                    <a:p>
                      <a:pPr algn="just">
                        <a:spcAft>
                          <a:spcPts val="0"/>
                        </a:spcAft>
                        <a:tabLst>
                          <a:tab pos="4819650" algn="l"/>
                        </a:tabLst>
                      </a:pPr>
                      <a:r>
                        <a:rPr lang="x-none" sz="1150">
                          <a:effectLst/>
                        </a:rPr>
                        <a:t> </a:t>
                      </a:r>
                      <a:endParaRPr lang="fr-FR" sz="1200">
                        <a:effectLst/>
                        <a:latin typeface="Times New Roman" panose="02020603050405020304" pitchFamily="18" charset="0"/>
                        <a:ea typeface="Times New Roman" panose="02020603050405020304" pitchFamily="18" charset="0"/>
                      </a:endParaRPr>
                    </a:p>
                  </a:txBody>
                  <a:tcPr marL="44450" marR="44450" marT="0" marB="0"/>
                </a:tc>
                <a:tc>
                  <a:txBody>
                    <a:bodyPr/>
                    <a:lstStyle/>
                    <a:p>
                      <a:pPr algn="just">
                        <a:spcAft>
                          <a:spcPts val="0"/>
                        </a:spcAft>
                        <a:tabLst>
                          <a:tab pos="4819650" algn="l"/>
                        </a:tabLst>
                      </a:pPr>
                      <a:r>
                        <a:rPr lang="x-none" sz="1150">
                          <a:effectLst/>
                        </a:rPr>
                        <a:t> </a:t>
                      </a:r>
                      <a:endParaRPr lang="fr-FR" sz="1200">
                        <a:effectLst/>
                        <a:latin typeface="Times New Roman" panose="02020603050405020304" pitchFamily="18" charset="0"/>
                        <a:ea typeface="Times New Roman" panose="02020603050405020304" pitchFamily="18" charset="0"/>
                      </a:endParaRPr>
                    </a:p>
                  </a:txBody>
                  <a:tcPr marL="44450" marR="44450" marT="0" marB="0"/>
                </a:tc>
                <a:tc>
                  <a:txBody>
                    <a:bodyPr/>
                    <a:lstStyle/>
                    <a:p>
                      <a:pPr algn="just">
                        <a:spcAft>
                          <a:spcPts val="0"/>
                        </a:spcAft>
                        <a:tabLst>
                          <a:tab pos="4819650" algn="l"/>
                        </a:tabLst>
                      </a:pPr>
                      <a:r>
                        <a:rPr lang="x-none" sz="1150">
                          <a:effectLst/>
                        </a:rPr>
                        <a:t> </a:t>
                      </a:r>
                      <a:endParaRPr lang="fr-FR" sz="1200">
                        <a:effectLst/>
                        <a:latin typeface="Times New Roman" panose="02020603050405020304" pitchFamily="18" charset="0"/>
                        <a:ea typeface="Times New Roman" panose="02020603050405020304" pitchFamily="18" charset="0"/>
                      </a:endParaRPr>
                    </a:p>
                  </a:txBody>
                  <a:tcPr marL="44450" marR="44450" marT="0" marB="0"/>
                </a:tc>
                <a:tc>
                  <a:txBody>
                    <a:bodyPr/>
                    <a:lstStyle/>
                    <a:p>
                      <a:pPr algn="just">
                        <a:spcAft>
                          <a:spcPts val="0"/>
                        </a:spcAft>
                        <a:tabLst>
                          <a:tab pos="4819650" algn="l"/>
                        </a:tabLst>
                      </a:pPr>
                      <a:r>
                        <a:rPr lang="x-none" sz="1150" dirty="0">
                          <a:effectLst/>
                        </a:rPr>
                        <a:t> </a:t>
                      </a:r>
                      <a:endParaRPr lang="fr-FR" sz="1200" dirty="0">
                        <a:effectLst/>
                        <a:latin typeface="Times New Roman" panose="02020603050405020304" pitchFamily="18" charset="0"/>
                        <a:ea typeface="Times New Roman" panose="02020603050405020304" pitchFamily="18" charset="0"/>
                      </a:endParaRPr>
                    </a:p>
                  </a:txBody>
                  <a:tcPr marL="44450" marR="44450" marT="0" marB="0"/>
                </a:tc>
                <a:tc>
                  <a:txBody>
                    <a:bodyPr/>
                    <a:lstStyle/>
                    <a:p>
                      <a:pPr algn="just">
                        <a:spcAft>
                          <a:spcPts val="0"/>
                        </a:spcAft>
                        <a:tabLst>
                          <a:tab pos="4819650" algn="l"/>
                        </a:tabLst>
                      </a:pPr>
                      <a:r>
                        <a:rPr lang="x-none" sz="1150" dirty="0">
                          <a:effectLst/>
                        </a:rPr>
                        <a:t> </a:t>
                      </a:r>
                      <a:endParaRPr lang="fr-FR" sz="1200" dirty="0">
                        <a:effectLst/>
                        <a:latin typeface="Times New Roman" panose="02020603050405020304" pitchFamily="18" charset="0"/>
                        <a:ea typeface="Times New Roman" panose="02020603050405020304" pitchFamily="18" charset="0"/>
                      </a:endParaRPr>
                    </a:p>
                  </a:txBody>
                  <a:tcPr marL="44450" marR="44450" marT="0" marB="0"/>
                </a:tc>
                <a:extLst>
                  <a:ext uri="{0D108BD9-81ED-4DB2-BD59-A6C34878D82A}">
                    <a16:rowId xmlns:a16="http://schemas.microsoft.com/office/drawing/2014/main" val="10006"/>
                  </a:ext>
                </a:extLst>
              </a:tr>
              <a:tr h="0">
                <a:tc>
                  <a:txBody>
                    <a:bodyPr/>
                    <a:lstStyle/>
                    <a:p>
                      <a:pPr algn="just">
                        <a:spcAft>
                          <a:spcPts val="0"/>
                        </a:spcAft>
                        <a:tabLst>
                          <a:tab pos="4819650" algn="l"/>
                        </a:tabLst>
                      </a:pPr>
                      <a:r>
                        <a:rPr lang="x-none" sz="1150">
                          <a:effectLst/>
                        </a:rPr>
                        <a:t> </a:t>
                      </a:r>
                      <a:endParaRPr lang="fr-FR" sz="1200">
                        <a:effectLst/>
                        <a:latin typeface="Times New Roman" panose="02020603050405020304" pitchFamily="18" charset="0"/>
                        <a:ea typeface="Times New Roman" panose="02020603050405020304" pitchFamily="18" charset="0"/>
                      </a:endParaRPr>
                    </a:p>
                  </a:txBody>
                  <a:tcPr marL="44450" marR="44450" marT="0" marB="0">
                    <a:solidFill>
                      <a:schemeClr val="accent1"/>
                    </a:solidFill>
                  </a:tcPr>
                </a:tc>
                <a:tc>
                  <a:txBody>
                    <a:bodyPr/>
                    <a:lstStyle/>
                    <a:p>
                      <a:pPr algn="just">
                        <a:spcAft>
                          <a:spcPts val="0"/>
                        </a:spcAft>
                        <a:tabLst>
                          <a:tab pos="4819650" algn="l"/>
                        </a:tabLst>
                      </a:pPr>
                      <a:r>
                        <a:rPr lang="x-none" sz="1150">
                          <a:effectLst/>
                        </a:rPr>
                        <a:t> </a:t>
                      </a:r>
                      <a:endParaRPr lang="fr-FR" sz="1200">
                        <a:effectLst/>
                        <a:latin typeface="Times New Roman" panose="02020603050405020304" pitchFamily="18" charset="0"/>
                        <a:ea typeface="Times New Roman" panose="02020603050405020304" pitchFamily="18" charset="0"/>
                      </a:endParaRPr>
                    </a:p>
                  </a:txBody>
                  <a:tcPr marL="44450" marR="44450" marT="0" marB="0"/>
                </a:tc>
                <a:tc>
                  <a:txBody>
                    <a:bodyPr/>
                    <a:lstStyle/>
                    <a:p>
                      <a:pPr algn="just">
                        <a:spcAft>
                          <a:spcPts val="0"/>
                        </a:spcAft>
                        <a:tabLst>
                          <a:tab pos="4819650" algn="l"/>
                        </a:tabLst>
                      </a:pPr>
                      <a:r>
                        <a:rPr lang="x-none" sz="1150">
                          <a:effectLst/>
                        </a:rPr>
                        <a:t> </a:t>
                      </a:r>
                      <a:endParaRPr lang="fr-FR" sz="1200">
                        <a:effectLst/>
                        <a:latin typeface="Times New Roman" panose="02020603050405020304" pitchFamily="18" charset="0"/>
                        <a:ea typeface="Times New Roman" panose="02020603050405020304" pitchFamily="18" charset="0"/>
                      </a:endParaRPr>
                    </a:p>
                  </a:txBody>
                  <a:tcPr marL="44450" marR="44450" marT="0" marB="0"/>
                </a:tc>
                <a:tc>
                  <a:txBody>
                    <a:bodyPr/>
                    <a:lstStyle/>
                    <a:p>
                      <a:pPr algn="just">
                        <a:spcAft>
                          <a:spcPts val="0"/>
                        </a:spcAft>
                        <a:tabLst>
                          <a:tab pos="4819650" algn="l"/>
                        </a:tabLst>
                      </a:pPr>
                      <a:r>
                        <a:rPr lang="x-none" sz="1150">
                          <a:effectLst/>
                        </a:rPr>
                        <a:t> </a:t>
                      </a:r>
                      <a:endParaRPr lang="fr-FR" sz="1200">
                        <a:effectLst/>
                        <a:latin typeface="Times New Roman" panose="02020603050405020304" pitchFamily="18" charset="0"/>
                        <a:ea typeface="Times New Roman" panose="02020603050405020304" pitchFamily="18" charset="0"/>
                      </a:endParaRPr>
                    </a:p>
                  </a:txBody>
                  <a:tcPr marL="44450" marR="44450" marT="0" marB="0"/>
                </a:tc>
                <a:tc>
                  <a:txBody>
                    <a:bodyPr/>
                    <a:lstStyle/>
                    <a:p>
                      <a:pPr algn="just">
                        <a:spcAft>
                          <a:spcPts val="0"/>
                        </a:spcAft>
                        <a:tabLst>
                          <a:tab pos="4819650" algn="l"/>
                        </a:tabLst>
                      </a:pPr>
                      <a:r>
                        <a:rPr lang="x-none" sz="1150" dirty="0">
                          <a:effectLst/>
                        </a:rPr>
                        <a:t> </a:t>
                      </a:r>
                      <a:endParaRPr lang="fr-FR" sz="1200" dirty="0">
                        <a:effectLst/>
                        <a:latin typeface="Times New Roman" panose="02020603050405020304" pitchFamily="18" charset="0"/>
                        <a:ea typeface="Times New Roman" panose="02020603050405020304" pitchFamily="18" charset="0"/>
                      </a:endParaRPr>
                    </a:p>
                  </a:txBody>
                  <a:tcPr marL="44450" marR="44450" marT="0" marB="0"/>
                </a:tc>
                <a:tc>
                  <a:txBody>
                    <a:bodyPr/>
                    <a:lstStyle/>
                    <a:p>
                      <a:pPr algn="just">
                        <a:spcAft>
                          <a:spcPts val="0"/>
                        </a:spcAft>
                        <a:tabLst>
                          <a:tab pos="4819650" algn="l"/>
                        </a:tabLst>
                      </a:pPr>
                      <a:r>
                        <a:rPr lang="x-none" sz="1150" dirty="0">
                          <a:effectLst/>
                        </a:rPr>
                        <a:t> </a:t>
                      </a:r>
                      <a:endParaRPr lang="fr-FR" sz="1200" dirty="0">
                        <a:effectLst/>
                        <a:latin typeface="Times New Roman" panose="02020603050405020304" pitchFamily="18" charset="0"/>
                        <a:ea typeface="Times New Roman" panose="02020603050405020304" pitchFamily="18" charset="0"/>
                      </a:endParaRPr>
                    </a:p>
                  </a:txBody>
                  <a:tcPr marL="44450" marR="44450" marT="0" marB="0"/>
                </a:tc>
                <a:extLst>
                  <a:ext uri="{0D108BD9-81ED-4DB2-BD59-A6C34878D82A}">
                    <a16:rowId xmlns:a16="http://schemas.microsoft.com/office/drawing/2014/main" val="10007"/>
                  </a:ext>
                </a:extLst>
              </a:tr>
              <a:tr h="0">
                <a:tc>
                  <a:txBody>
                    <a:bodyPr/>
                    <a:lstStyle/>
                    <a:p>
                      <a:pPr algn="just">
                        <a:spcAft>
                          <a:spcPts val="0"/>
                        </a:spcAft>
                        <a:tabLst>
                          <a:tab pos="4819650" algn="l"/>
                        </a:tabLst>
                      </a:pPr>
                      <a:r>
                        <a:rPr lang="x-none" sz="1150">
                          <a:effectLst/>
                        </a:rPr>
                        <a:t> </a:t>
                      </a:r>
                      <a:endParaRPr lang="fr-FR" sz="1200">
                        <a:effectLst/>
                        <a:latin typeface="Times New Roman" panose="02020603050405020304" pitchFamily="18" charset="0"/>
                        <a:ea typeface="Times New Roman" panose="02020603050405020304" pitchFamily="18" charset="0"/>
                      </a:endParaRPr>
                    </a:p>
                  </a:txBody>
                  <a:tcPr marL="44450" marR="44450" marT="0" marB="0">
                    <a:solidFill>
                      <a:schemeClr val="accent1"/>
                    </a:solidFill>
                  </a:tcPr>
                </a:tc>
                <a:tc>
                  <a:txBody>
                    <a:bodyPr/>
                    <a:lstStyle/>
                    <a:p>
                      <a:pPr algn="just">
                        <a:spcAft>
                          <a:spcPts val="0"/>
                        </a:spcAft>
                        <a:tabLst>
                          <a:tab pos="4819650" algn="l"/>
                        </a:tabLst>
                      </a:pPr>
                      <a:r>
                        <a:rPr lang="x-none" sz="1150">
                          <a:effectLst/>
                        </a:rPr>
                        <a:t> </a:t>
                      </a:r>
                      <a:endParaRPr lang="fr-FR" sz="1200">
                        <a:effectLst/>
                        <a:latin typeface="Times New Roman" panose="02020603050405020304" pitchFamily="18" charset="0"/>
                        <a:ea typeface="Times New Roman" panose="02020603050405020304" pitchFamily="18" charset="0"/>
                      </a:endParaRPr>
                    </a:p>
                  </a:txBody>
                  <a:tcPr marL="44450" marR="44450" marT="0" marB="0"/>
                </a:tc>
                <a:tc>
                  <a:txBody>
                    <a:bodyPr/>
                    <a:lstStyle/>
                    <a:p>
                      <a:pPr algn="just">
                        <a:spcAft>
                          <a:spcPts val="0"/>
                        </a:spcAft>
                        <a:tabLst>
                          <a:tab pos="4819650" algn="l"/>
                        </a:tabLst>
                      </a:pPr>
                      <a:r>
                        <a:rPr lang="x-none" sz="1150">
                          <a:effectLst/>
                        </a:rPr>
                        <a:t> </a:t>
                      </a:r>
                      <a:endParaRPr lang="fr-FR" sz="1200">
                        <a:effectLst/>
                        <a:latin typeface="Times New Roman" panose="02020603050405020304" pitchFamily="18" charset="0"/>
                        <a:ea typeface="Times New Roman" panose="02020603050405020304" pitchFamily="18" charset="0"/>
                      </a:endParaRPr>
                    </a:p>
                  </a:txBody>
                  <a:tcPr marL="44450" marR="44450" marT="0" marB="0"/>
                </a:tc>
                <a:tc>
                  <a:txBody>
                    <a:bodyPr/>
                    <a:lstStyle/>
                    <a:p>
                      <a:pPr algn="just">
                        <a:spcAft>
                          <a:spcPts val="0"/>
                        </a:spcAft>
                        <a:tabLst>
                          <a:tab pos="4819650" algn="l"/>
                        </a:tabLst>
                      </a:pPr>
                      <a:r>
                        <a:rPr lang="x-none" sz="1150">
                          <a:effectLst/>
                        </a:rPr>
                        <a:t> </a:t>
                      </a:r>
                      <a:endParaRPr lang="fr-FR" sz="1200">
                        <a:effectLst/>
                        <a:latin typeface="Times New Roman" panose="02020603050405020304" pitchFamily="18" charset="0"/>
                        <a:ea typeface="Times New Roman" panose="02020603050405020304" pitchFamily="18" charset="0"/>
                      </a:endParaRPr>
                    </a:p>
                  </a:txBody>
                  <a:tcPr marL="44450" marR="44450" marT="0" marB="0"/>
                </a:tc>
                <a:tc>
                  <a:txBody>
                    <a:bodyPr/>
                    <a:lstStyle/>
                    <a:p>
                      <a:pPr algn="just">
                        <a:spcAft>
                          <a:spcPts val="0"/>
                        </a:spcAft>
                        <a:tabLst>
                          <a:tab pos="4819650" algn="l"/>
                        </a:tabLst>
                      </a:pPr>
                      <a:r>
                        <a:rPr lang="x-none" sz="1150" dirty="0">
                          <a:effectLst/>
                        </a:rPr>
                        <a:t> </a:t>
                      </a:r>
                      <a:endParaRPr lang="fr-FR" sz="1200" dirty="0">
                        <a:effectLst/>
                        <a:latin typeface="Times New Roman" panose="02020603050405020304" pitchFamily="18" charset="0"/>
                        <a:ea typeface="Times New Roman" panose="02020603050405020304" pitchFamily="18" charset="0"/>
                      </a:endParaRPr>
                    </a:p>
                  </a:txBody>
                  <a:tcPr marL="44450" marR="44450" marT="0" marB="0"/>
                </a:tc>
                <a:tc>
                  <a:txBody>
                    <a:bodyPr/>
                    <a:lstStyle/>
                    <a:p>
                      <a:pPr algn="just">
                        <a:spcAft>
                          <a:spcPts val="0"/>
                        </a:spcAft>
                        <a:tabLst>
                          <a:tab pos="4819650" algn="l"/>
                        </a:tabLst>
                      </a:pPr>
                      <a:r>
                        <a:rPr lang="x-none" sz="1150" dirty="0">
                          <a:effectLst/>
                        </a:rPr>
                        <a:t> </a:t>
                      </a:r>
                      <a:endParaRPr lang="fr-FR" sz="1200" dirty="0">
                        <a:effectLst/>
                        <a:latin typeface="Times New Roman" panose="02020603050405020304" pitchFamily="18" charset="0"/>
                        <a:ea typeface="Times New Roman" panose="02020603050405020304" pitchFamily="18" charset="0"/>
                      </a:endParaRPr>
                    </a:p>
                  </a:txBody>
                  <a:tcPr marL="44450" marR="44450" marT="0" marB="0"/>
                </a:tc>
                <a:extLst>
                  <a:ext uri="{0D108BD9-81ED-4DB2-BD59-A6C34878D82A}">
                    <a16:rowId xmlns:a16="http://schemas.microsoft.com/office/drawing/2014/main" val="10008"/>
                  </a:ext>
                </a:extLst>
              </a:tr>
              <a:tr h="0">
                <a:tc>
                  <a:txBody>
                    <a:bodyPr/>
                    <a:lstStyle/>
                    <a:p>
                      <a:pPr algn="just">
                        <a:spcAft>
                          <a:spcPts val="0"/>
                        </a:spcAft>
                        <a:tabLst>
                          <a:tab pos="4819650" algn="l"/>
                        </a:tabLst>
                      </a:pPr>
                      <a:r>
                        <a:rPr lang="x-none" sz="1150">
                          <a:effectLst/>
                        </a:rPr>
                        <a:t> </a:t>
                      </a:r>
                      <a:endParaRPr lang="fr-FR" sz="1200">
                        <a:effectLst/>
                        <a:latin typeface="Times New Roman" panose="02020603050405020304" pitchFamily="18" charset="0"/>
                        <a:ea typeface="Times New Roman" panose="02020603050405020304" pitchFamily="18" charset="0"/>
                      </a:endParaRPr>
                    </a:p>
                  </a:txBody>
                  <a:tcPr marL="44450" marR="44450" marT="0" marB="0">
                    <a:solidFill>
                      <a:schemeClr val="accent1"/>
                    </a:solidFill>
                  </a:tcPr>
                </a:tc>
                <a:tc>
                  <a:txBody>
                    <a:bodyPr/>
                    <a:lstStyle/>
                    <a:p>
                      <a:pPr algn="just">
                        <a:spcAft>
                          <a:spcPts val="0"/>
                        </a:spcAft>
                        <a:tabLst>
                          <a:tab pos="4819650" algn="l"/>
                        </a:tabLst>
                      </a:pPr>
                      <a:r>
                        <a:rPr lang="x-none" sz="1150">
                          <a:effectLst/>
                        </a:rPr>
                        <a:t> </a:t>
                      </a:r>
                      <a:endParaRPr lang="fr-FR" sz="1200">
                        <a:effectLst/>
                        <a:latin typeface="Times New Roman" panose="02020603050405020304" pitchFamily="18" charset="0"/>
                        <a:ea typeface="Times New Roman" panose="02020603050405020304" pitchFamily="18" charset="0"/>
                      </a:endParaRPr>
                    </a:p>
                  </a:txBody>
                  <a:tcPr marL="44450" marR="44450" marT="0" marB="0"/>
                </a:tc>
                <a:tc>
                  <a:txBody>
                    <a:bodyPr/>
                    <a:lstStyle/>
                    <a:p>
                      <a:pPr algn="just">
                        <a:spcAft>
                          <a:spcPts val="0"/>
                        </a:spcAft>
                        <a:tabLst>
                          <a:tab pos="4819650" algn="l"/>
                        </a:tabLst>
                      </a:pPr>
                      <a:r>
                        <a:rPr lang="x-none" sz="1150">
                          <a:effectLst/>
                        </a:rPr>
                        <a:t> </a:t>
                      </a:r>
                      <a:endParaRPr lang="fr-FR" sz="1200">
                        <a:effectLst/>
                        <a:latin typeface="Times New Roman" panose="02020603050405020304" pitchFamily="18" charset="0"/>
                        <a:ea typeface="Times New Roman" panose="02020603050405020304" pitchFamily="18" charset="0"/>
                      </a:endParaRPr>
                    </a:p>
                  </a:txBody>
                  <a:tcPr marL="44450" marR="44450" marT="0" marB="0"/>
                </a:tc>
                <a:tc>
                  <a:txBody>
                    <a:bodyPr/>
                    <a:lstStyle/>
                    <a:p>
                      <a:pPr algn="just">
                        <a:spcAft>
                          <a:spcPts val="0"/>
                        </a:spcAft>
                        <a:tabLst>
                          <a:tab pos="4819650" algn="l"/>
                        </a:tabLst>
                      </a:pPr>
                      <a:r>
                        <a:rPr lang="x-none" sz="1150">
                          <a:effectLst/>
                        </a:rPr>
                        <a:t> </a:t>
                      </a:r>
                      <a:endParaRPr lang="fr-FR" sz="1200">
                        <a:effectLst/>
                        <a:latin typeface="Times New Roman" panose="02020603050405020304" pitchFamily="18" charset="0"/>
                        <a:ea typeface="Times New Roman" panose="02020603050405020304" pitchFamily="18" charset="0"/>
                      </a:endParaRPr>
                    </a:p>
                  </a:txBody>
                  <a:tcPr marL="44450" marR="44450" marT="0" marB="0"/>
                </a:tc>
                <a:tc>
                  <a:txBody>
                    <a:bodyPr/>
                    <a:lstStyle/>
                    <a:p>
                      <a:pPr algn="just">
                        <a:spcAft>
                          <a:spcPts val="0"/>
                        </a:spcAft>
                        <a:tabLst>
                          <a:tab pos="4819650" algn="l"/>
                        </a:tabLst>
                      </a:pPr>
                      <a:r>
                        <a:rPr lang="x-none" sz="1150" dirty="0">
                          <a:effectLst/>
                        </a:rPr>
                        <a:t> </a:t>
                      </a:r>
                      <a:endParaRPr lang="fr-FR" sz="1200" dirty="0">
                        <a:effectLst/>
                        <a:latin typeface="Times New Roman" panose="02020603050405020304" pitchFamily="18" charset="0"/>
                        <a:ea typeface="Times New Roman" panose="02020603050405020304" pitchFamily="18" charset="0"/>
                      </a:endParaRPr>
                    </a:p>
                  </a:txBody>
                  <a:tcPr marL="44450" marR="44450" marT="0" marB="0"/>
                </a:tc>
                <a:tc>
                  <a:txBody>
                    <a:bodyPr/>
                    <a:lstStyle/>
                    <a:p>
                      <a:pPr algn="just">
                        <a:spcAft>
                          <a:spcPts val="0"/>
                        </a:spcAft>
                        <a:tabLst>
                          <a:tab pos="4819650" algn="l"/>
                        </a:tabLst>
                      </a:pPr>
                      <a:r>
                        <a:rPr lang="x-none" sz="1150" dirty="0">
                          <a:effectLst/>
                        </a:rPr>
                        <a:t> </a:t>
                      </a:r>
                      <a:endParaRPr lang="fr-FR" sz="1200" dirty="0">
                        <a:effectLst/>
                        <a:latin typeface="Times New Roman" panose="02020603050405020304" pitchFamily="18" charset="0"/>
                        <a:ea typeface="Times New Roman" panose="02020603050405020304" pitchFamily="18" charset="0"/>
                      </a:endParaRPr>
                    </a:p>
                  </a:txBody>
                  <a:tcPr marL="44450" marR="44450" marT="0" marB="0"/>
                </a:tc>
                <a:extLst>
                  <a:ext uri="{0D108BD9-81ED-4DB2-BD59-A6C34878D82A}">
                    <a16:rowId xmlns:a16="http://schemas.microsoft.com/office/drawing/2014/main" val="10009"/>
                  </a:ext>
                </a:extLst>
              </a:tr>
              <a:tr h="0">
                <a:tc>
                  <a:txBody>
                    <a:bodyPr/>
                    <a:lstStyle/>
                    <a:p>
                      <a:pPr algn="just">
                        <a:spcAft>
                          <a:spcPts val="0"/>
                        </a:spcAft>
                        <a:tabLst>
                          <a:tab pos="4819650" algn="l"/>
                        </a:tabLst>
                      </a:pPr>
                      <a:r>
                        <a:rPr lang="x-none" sz="1150">
                          <a:effectLst/>
                        </a:rPr>
                        <a:t> </a:t>
                      </a:r>
                      <a:endParaRPr lang="fr-FR" sz="1200">
                        <a:effectLst/>
                        <a:latin typeface="Times New Roman" panose="02020603050405020304" pitchFamily="18" charset="0"/>
                        <a:ea typeface="Times New Roman" panose="02020603050405020304" pitchFamily="18" charset="0"/>
                      </a:endParaRPr>
                    </a:p>
                  </a:txBody>
                  <a:tcPr marL="44450" marR="44450" marT="0" marB="0">
                    <a:solidFill>
                      <a:schemeClr val="accent1"/>
                    </a:solidFill>
                  </a:tcPr>
                </a:tc>
                <a:tc>
                  <a:txBody>
                    <a:bodyPr/>
                    <a:lstStyle/>
                    <a:p>
                      <a:pPr algn="just">
                        <a:spcAft>
                          <a:spcPts val="0"/>
                        </a:spcAft>
                        <a:tabLst>
                          <a:tab pos="4819650" algn="l"/>
                        </a:tabLst>
                      </a:pPr>
                      <a:r>
                        <a:rPr lang="x-none" sz="1150">
                          <a:effectLst/>
                        </a:rPr>
                        <a:t> </a:t>
                      </a:r>
                      <a:endParaRPr lang="fr-FR" sz="1200">
                        <a:effectLst/>
                        <a:latin typeface="Times New Roman" panose="02020603050405020304" pitchFamily="18" charset="0"/>
                        <a:ea typeface="Times New Roman" panose="02020603050405020304" pitchFamily="18" charset="0"/>
                      </a:endParaRPr>
                    </a:p>
                  </a:txBody>
                  <a:tcPr marL="44450" marR="44450" marT="0" marB="0"/>
                </a:tc>
                <a:tc>
                  <a:txBody>
                    <a:bodyPr/>
                    <a:lstStyle/>
                    <a:p>
                      <a:pPr algn="just">
                        <a:spcAft>
                          <a:spcPts val="0"/>
                        </a:spcAft>
                        <a:tabLst>
                          <a:tab pos="4819650" algn="l"/>
                        </a:tabLst>
                      </a:pPr>
                      <a:r>
                        <a:rPr lang="x-none" sz="1150">
                          <a:effectLst/>
                        </a:rPr>
                        <a:t> </a:t>
                      </a:r>
                      <a:endParaRPr lang="fr-FR" sz="1200">
                        <a:effectLst/>
                        <a:latin typeface="Times New Roman" panose="02020603050405020304" pitchFamily="18" charset="0"/>
                        <a:ea typeface="Times New Roman" panose="02020603050405020304" pitchFamily="18" charset="0"/>
                      </a:endParaRPr>
                    </a:p>
                  </a:txBody>
                  <a:tcPr marL="44450" marR="44450" marT="0" marB="0"/>
                </a:tc>
                <a:tc>
                  <a:txBody>
                    <a:bodyPr/>
                    <a:lstStyle/>
                    <a:p>
                      <a:pPr algn="just">
                        <a:spcAft>
                          <a:spcPts val="0"/>
                        </a:spcAft>
                        <a:tabLst>
                          <a:tab pos="4819650" algn="l"/>
                        </a:tabLst>
                      </a:pPr>
                      <a:r>
                        <a:rPr lang="x-none" sz="1150">
                          <a:effectLst/>
                        </a:rPr>
                        <a:t> </a:t>
                      </a:r>
                      <a:endParaRPr lang="fr-FR" sz="1200">
                        <a:effectLst/>
                        <a:latin typeface="Times New Roman" panose="02020603050405020304" pitchFamily="18" charset="0"/>
                        <a:ea typeface="Times New Roman" panose="02020603050405020304" pitchFamily="18" charset="0"/>
                      </a:endParaRPr>
                    </a:p>
                  </a:txBody>
                  <a:tcPr marL="44450" marR="44450" marT="0" marB="0"/>
                </a:tc>
                <a:tc>
                  <a:txBody>
                    <a:bodyPr/>
                    <a:lstStyle/>
                    <a:p>
                      <a:pPr algn="just">
                        <a:spcAft>
                          <a:spcPts val="0"/>
                        </a:spcAft>
                        <a:tabLst>
                          <a:tab pos="4819650" algn="l"/>
                        </a:tabLst>
                      </a:pPr>
                      <a:r>
                        <a:rPr lang="x-none" sz="1150" dirty="0">
                          <a:effectLst/>
                        </a:rPr>
                        <a:t> </a:t>
                      </a:r>
                      <a:endParaRPr lang="fr-FR" sz="1200" dirty="0">
                        <a:effectLst/>
                        <a:latin typeface="Times New Roman" panose="02020603050405020304" pitchFamily="18" charset="0"/>
                        <a:ea typeface="Times New Roman" panose="02020603050405020304" pitchFamily="18" charset="0"/>
                      </a:endParaRPr>
                    </a:p>
                  </a:txBody>
                  <a:tcPr marL="44450" marR="44450" marT="0" marB="0"/>
                </a:tc>
                <a:tc>
                  <a:txBody>
                    <a:bodyPr/>
                    <a:lstStyle/>
                    <a:p>
                      <a:pPr algn="just">
                        <a:spcAft>
                          <a:spcPts val="0"/>
                        </a:spcAft>
                        <a:tabLst>
                          <a:tab pos="4819650" algn="l"/>
                        </a:tabLst>
                      </a:pPr>
                      <a:r>
                        <a:rPr lang="x-none" sz="1150" dirty="0">
                          <a:effectLst/>
                        </a:rPr>
                        <a:t> </a:t>
                      </a:r>
                      <a:endParaRPr lang="fr-FR" sz="1200" dirty="0">
                        <a:effectLst/>
                        <a:latin typeface="Times New Roman" panose="02020603050405020304" pitchFamily="18" charset="0"/>
                        <a:ea typeface="Times New Roman" panose="02020603050405020304" pitchFamily="18" charset="0"/>
                      </a:endParaRPr>
                    </a:p>
                  </a:txBody>
                  <a:tcPr marL="44450" marR="44450" marT="0" marB="0"/>
                </a:tc>
                <a:extLst>
                  <a:ext uri="{0D108BD9-81ED-4DB2-BD59-A6C34878D82A}">
                    <a16:rowId xmlns:a16="http://schemas.microsoft.com/office/drawing/2014/main" val="10010"/>
                  </a:ext>
                </a:extLst>
              </a:tr>
              <a:tr h="0">
                <a:tc>
                  <a:txBody>
                    <a:bodyPr/>
                    <a:lstStyle/>
                    <a:p>
                      <a:pPr algn="just">
                        <a:spcAft>
                          <a:spcPts val="0"/>
                        </a:spcAft>
                        <a:tabLst>
                          <a:tab pos="4819650" algn="l"/>
                        </a:tabLst>
                      </a:pPr>
                      <a:r>
                        <a:rPr lang="x-none" sz="1600" b="1" dirty="0">
                          <a:solidFill>
                            <a:schemeClr val="bg1"/>
                          </a:solidFill>
                          <a:effectLst/>
                          <a:latin typeface="Bookman Old Style" panose="02050604050505020204" pitchFamily="18" charset="0"/>
                        </a:rPr>
                        <a:t>TOTAL</a:t>
                      </a:r>
                      <a:endParaRPr lang="fr-FR" sz="1600" b="1" dirty="0">
                        <a:solidFill>
                          <a:schemeClr val="bg1"/>
                        </a:solidFill>
                        <a:effectLst/>
                        <a:latin typeface="Bookman Old Style" panose="02050604050505020204" pitchFamily="18" charset="0"/>
                        <a:ea typeface="Times New Roman" panose="02020603050405020304" pitchFamily="18" charset="0"/>
                      </a:endParaRPr>
                    </a:p>
                  </a:txBody>
                  <a:tcPr marL="44450" marR="44450" marT="0" marB="0">
                    <a:solidFill>
                      <a:schemeClr val="accent1"/>
                    </a:solidFill>
                  </a:tcPr>
                </a:tc>
                <a:tc>
                  <a:txBody>
                    <a:bodyPr/>
                    <a:lstStyle/>
                    <a:p>
                      <a:pPr algn="just">
                        <a:spcAft>
                          <a:spcPts val="0"/>
                        </a:spcAft>
                        <a:tabLst>
                          <a:tab pos="4819650" algn="l"/>
                        </a:tabLst>
                      </a:pPr>
                      <a:r>
                        <a:rPr lang="x-none" sz="1150">
                          <a:effectLst/>
                        </a:rPr>
                        <a:t> </a:t>
                      </a:r>
                      <a:endParaRPr lang="fr-FR" sz="1200">
                        <a:effectLst/>
                        <a:latin typeface="Times New Roman" panose="02020603050405020304" pitchFamily="18" charset="0"/>
                        <a:ea typeface="Times New Roman" panose="02020603050405020304" pitchFamily="18" charset="0"/>
                      </a:endParaRPr>
                    </a:p>
                  </a:txBody>
                  <a:tcPr marL="44450" marR="44450" marT="0" marB="0"/>
                </a:tc>
                <a:tc>
                  <a:txBody>
                    <a:bodyPr/>
                    <a:lstStyle/>
                    <a:p>
                      <a:pPr algn="just">
                        <a:spcAft>
                          <a:spcPts val="0"/>
                        </a:spcAft>
                        <a:tabLst>
                          <a:tab pos="4819650" algn="l"/>
                        </a:tabLst>
                      </a:pPr>
                      <a:r>
                        <a:rPr lang="x-none" sz="1150">
                          <a:effectLst/>
                        </a:rPr>
                        <a:t> </a:t>
                      </a:r>
                      <a:endParaRPr lang="fr-FR" sz="1200">
                        <a:effectLst/>
                        <a:latin typeface="Times New Roman" panose="02020603050405020304" pitchFamily="18" charset="0"/>
                        <a:ea typeface="Times New Roman" panose="02020603050405020304" pitchFamily="18" charset="0"/>
                      </a:endParaRPr>
                    </a:p>
                  </a:txBody>
                  <a:tcPr marL="44450" marR="44450" marT="0" marB="0"/>
                </a:tc>
                <a:tc>
                  <a:txBody>
                    <a:bodyPr/>
                    <a:lstStyle/>
                    <a:p>
                      <a:pPr algn="just">
                        <a:spcAft>
                          <a:spcPts val="0"/>
                        </a:spcAft>
                        <a:tabLst>
                          <a:tab pos="4819650" algn="l"/>
                        </a:tabLst>
                      </a:pPr>
                      <a:r>
                        <a:rPr lang="x-none" sz="1150">
                          <a:effectLst/>
                        </a:rPr>
                        <a:t> </a:t>
                      </a:r>
                      <a:endParaRPr lang="fr-FR" sz="1200">
                        <a:effectLst/>
                        <a:latin typeface="Times New Roman" panose="02020603050405020304" pitchFamily="18" charset="0"/>
                        <a:ea typeface="Times New Roman" panose="02020603050405020304" pitchFamily="18" charset="0"/>
                      </a:endParaRPr>
                    </a:p>
                  </a:txBody>
                  <a:tcPr marL="44450" marR="44450" marT="0" marB="0"/>
                </a:tc>
                <a:tc>
                  <a:txBody>
                    <a:bodyPr/>
                    <a:lstStyle/>
                    <a:p>
                      <a:pPr algn="just">
                        <a:spcAft>
                          <a:spcPts val="0"/>
                        </a:spcAft>
                        <a:tabLst>
                          <a:tab pos="4819650" algn="l"/>
                        </a:tabLst>
                      </a:pPr>
                      <a:r>
                        <a:rPr lang="x-none" sz="1150">
                          <a:effectLst/>
                        </a:rPr>
                        <a:t> </a:t>
                      </a:r>
                      <a:endParaRPr lang="fr-FR" sz="1200">
                        <a:effectLst/>
                        <a:latin typeface="Times New Roman" panose="02020603050405020304" pitchFamily="18" charset="0"/>
                        <a:ea typeface="Times New Roman" panose="02020603050405020304" pitchFamily="18" charset="0"/>
                      </a:endParaRPr>
                    </a:p>
                  </a:txBody>
                  <a:tcPr marL="44450" marR="44450" marT="0" marB="0"/>
                </a:tc>
                <a:tc>
                  <a:txBody>
                    <a:bodyPr/>
                    <a:lstStyle/>
                    <a:p>
                      <a:pPr algn="just">
                        <a:spcAft>
                          <a:spcPts val="0"/>
                        </a:spcAft>
                        <a:tabLst>
                          <a:tab pos="4819650" algn="l"/>
                        </a:tabLst>
                      </a:pPr>
                      <a:r>
                        <a:rPr lang="x-none" sz="1150" dirty="0">
                          <a:effectLst/>
                        </a:rPr>
                        <a:t> </a:t>
                      </a:r>
                      <a:endParaRPr lang="fr-FR" sz="1200" dirty="0">
                        <a:effectLst/>
                        <a:latin typeface="Times New Roman" panose="02020603050405020304" pitchFamily="18" charset="0"/>
                        <a:ea typeface="Times New Roman" panose="02020603050405020304" pitchFamily="18" charset="0"/>
                      </a:endParaRPr>
                    </a:p>
                  </a:txBody>
                  <a:tcPr marL="44450" marR="44450" marT="0" marB="0"/>
                </a:tc>
                <a:extLst>
                  <a:ext uri="{0D108BD9-81ED-4DB2-BD59-A6C34878D82A}">
                    <a16:rowId xmlns:a16="http://schemas.microsoft.com/office/drawing/2014/main" val="10011"/>
                  </a:ext>
                </a:extLst>
              </a:tr>
            </a:tbl>
          </a:graphicData>
        </a:graphic>
      </p:graphicFrame>
      <p:sp>
        <p:nvSpPr>
          <p:cNvPr id="7" name="Rectangle 6"/>
          <p:cNvSpPr/>
          <p:nvPr/>
        </p:nvSpPr>
        <p:spPr>
          <a:xfrm>
            <a:off x="1625976" y="5095800"/>
            <a:ext cx="10034839" cy="830997"/>
          </a:xfrm>
          <a:prstGeom prst="rect">
            <a:avLst/>
          </a:prstGeom>
        </p:spPr>
        <p:txBody>
          <a:bodyPr wrap="square">
            <a:spAutoFit/>
          </a:bodyPr>
          <a:lstStyle/>
          <a:p>
            <a:pPr algn="just">
              <a:tabLst>
                <a:tab pos="4819650" algn="l"/>
              </a:tabLst>
            </a:pPr>
            <a:r>
              <a:rPr lang="fr-FR" sz="1600" b="1" u="sng" dirty="0" smtClean="0">
                <a:solidFill>
                  <a:prstClr val="black"/>
                </a:solidFill>
                <a:latin typeface="Bookman Old Style" panose="02050604050505020204" pitchFamily="18" charset="0"/>
                <a:ea typeface="Times New Roman" panose="02020603050405020304" pitchFamily="18" charset="0"/>
              </a:rPr>
              <a:t>SENDER</a:t>
            </a:r>
            <a:r>
              <a:rPr lang="x-none" sz="1600" b="1" dirty="0">
                <a:solidFill>
                  <a:prstClr val="black"/>
                </a:solidFill>
                <a:latin typeface="Bookman Old Style" panose="02050604050505020204" pitchFamily="18" charset="0"/>
                <a:ea typeface="Times New Roman" panose="02020603050405020304" pitchFamily="18" charset="0"/>
              </a:rPr>
              <a:t> </a:t>
            </a:r>
            <a:r>
              <a:rPr lang="fr-FR" sz="1600" b="1" dirty="0" smtClean="0">
                <a:solidFill>
                  <a:prstClr val="black"/>
                </a:solidFill>
                <a:latin typeface="Bookman Old Style" panose="02050604050505020204" pitchFamily="18" charset="0"/>
                <a:ea typeface="Times New Roman" panose="02020603050405020304" pitchFamily="18" charset="0"/>
              </a:rPr>
              <a:t>STOCK</a:t>
            </a:r>
            <a:r>
              <a:rPr lang="x-none" sz="1600" b="1" dirty="0" smtClean="0">
                <a:solidFill>
                  <a:prstClr val="black"/>
                </a:solidFill>
                <a:latin typeface="Bookman Old Style" panose="02050604050505020204" pitchFamily="18" charset="0"/>
                <a:ea typeface="Times New Roman" panose="02020603050405020304" pitchFamily="18" charset="0"/>
              </a:rPr>
              <a:t>                           </a:t>
            </a:r>
            <a:r>
              <a:rPr lang="fr-FR" sz="1600" b="1" dirty="0" smtClean="0">
                <a:solidFill>
                  <a:prstClr val="black"/>
                </a:solidFill>
                <a:latin typeface="Bookman Old Style" panose="02050604050505020204" pitchFamily="18" charset="0"/>
                <a:ea typeface="Times New Roman" panose="02020603050405020304" pitchFamily="18" charset="0"/>
              </a:rPr>
              <a:t>CARRIER</a:t>
            </a:r>
            <a:r>
              <a:rPr lang="x-none" sz="1600" b="1" dirty="0">
                <a:solidFill>
                  <a:prstClr val="black"/>
                </a:solidFill>
                <a:latin typeface="Bookman Old Style" panose="02050604050505020204" pitchFamily="18" charset="0"/>
                <a:ea typeface="Times New Roman" panose="02020603050405020304" pitchFamily="18" charset="0"/>
              </a:rPr>
              <a:t>                           </a:t>
            </a:r>
            <a:r>
              <a:rPr lang="fr-FR" sz="1600" b="1" dirty="0" smtClean="0">
                <a:solidFill>
                  <a:prstClr val="black"/>
                </a:solidFill>
                <a:latin typeface="Bookman Old Style" panose="02050604050505020204" pitchFamily="18" charset="0"/>
                <a:ea typeface="Times New Roman" panose="02020603050405020304" pitchFamily="18" charset="0"/>
              </a:rPr>
              <a:t>	</a:t>
            </a:r>
            <a:r>
              <a:rPr lang="x-none" sz="1600" b="1" dirty="0" smtClean="0">
                <a:solidFill>
                  <a:prstClr val="black"/>
                </a:solidFill>
                <a:latin typeface="Bookman Old Style" panose="02050604050505020204" pitchFamily="18" charset="0"/>
                <a:ea typeface="Times New Roman" panose="02020603050405020304" pitchFamily="18" charset="0"/>
              </a:rPr>
              <a:t> </a:t>
            </a:r>
            <a:r>
              <a:rPr lang="fr-FR" sz="1600" b="1" dirty="0" smtClean="0">
                <a:solidFill>
                  <a:prstClr val="black"/>
                </a:solidFill>
                <a:latin typeface="Bookman Old Style" panose="02050604050505020204" pitchFamily="18" charset="0"/>
                <a:ea typeface="Times New Roman" panose="02020603050405020304" pitchFamily="18" charset="0"/>
              </a:rPr>
              <a:t>MANAGER</a:t>
            </a:r>
          </a:p>
          <a:p>
            <a:pPr algn="just">
              <a:tabLst>
                <a:tab pos="4819650" algn="l"/>
              </a:tabLst>
            </a:pPr>
            <a:r>
              <a:rPr lang="x-none" sz="1600" b="1" u="sng" dirty="0" smtClean="0">
                <a:solidFill>
                  <a:prstClr val="black"/>
                </a:solidFill>
                <a:latin typeface="Bookman Old Style" panose="02050604050505020204" pitchFamily="18" charset="0"/>
                <a:ea typeface="Times New Roman" panose="02020603050405020304" pitchFamily="18" charset="0"/>
              </a:rPr>
              <a:t> </a:t>
            </a:r>
            <a:endParaRPr lang="fr-FR" sz="1600" b="1" u="sng" dirty="0" smtClean="0">
              <a:solidFill>
                <a:prstClr val="black"/>
              </a:solidFill>
              <a:latin typeface="Bookman Old Style" panose="02050604050505020204" pitchFamily="18" charset="0"/>
              <a:ea typeface="Times New Roman" panose="02020603050405020304" pitchFamily="18" charset="0"/>
            </a:endParaRPr>
          </a:p>
          <a:p>
            <a:pPr algn="just">
              <a:tabLst>
                <a:tab pos="4819650" algn="l"/>
              </a:tabLst>
            </a:pPr>
            <a:r>
              <a:rPr lang="x-none" sz="1600" b="1" dirty="0" smtClean="0">
                <a:solidFill>
                  <a:prstClr val="black"/>
                </a:solidFill>
                <a:latin typeface="Bookman Old Style" panose="02050604050505020204" pitchFamily="18" charset="0"/>
                <a:ea typeface="Times New Roman" panose="02020603050405020304" pitchFamily="18" charset="0"/>
              </a:rPr>
              <a:t>Date </a:t>
            </a:r>
            <a:r>
              <a:rPr lang="fr-FR" sz="1600" b="1" dirty="0" smtClean="0">
                <a:solidFill>
                  <a:prstClr val="black"/>
                </a:solidFill>
                <a:latin typeface="Bookman Old Style" panose="02050604050505020204" pitchFamily="18" charset="0"/>
                <a:ea typeface="Times New Roman" panose="02020603050405020304" pitchFamily="18" charset="0"/>
              </a:rPr>
              <a:t>&amp;</a:t>
            </a:r>
            <a:r>
              <a:rPr lang="x-none" sz="1600" b="1" dirty="0" smtClean="0">
                <a:solidFill>
                  <a:prstClr val="black"/>
                </a:solidFill>
                <a:latin typeface="Bookman Old Style" panose="02050604050505020204" pitchFamily="18" charset="0"/>
                <a:ea typeface="Times New Roman" panose="02020603050405020304" pitchFamily="18" charset="0"/>
              </a:rPr>
              <a:t> </a:t>
            </a:r>
            <a:r>
              <a:rPr lang="x-none" sz="1600" b="1" dirty="0">
                <a:solidFill>
                  <a:prstClr val="black"/>
                </a:solidFill>
                <a:latin typeface="Bookman Old Style" panose="02050604050505020204" pitchFamily="18" charset="0"/>
                <a:ea typeface="Times New Roman" panose="02020603050405020304" pitchFamily="18" charset="0"/>
              </a:rPr>
              <a:t>signature                        Date </a:t>
            </a:r>
            <a:r>
              <a:rPr lang="fr-FR" sz="1600" b="1" dirty="0" smtClean="0">
                <a:solidFill>
                  <a:prstClr val="black"/>
                </a:solidFill>
                <a:latin typeface="Bookman Old Style" panose="02050604050505020204" pitchFamily="18" charset="0"/>
                <a:ea typeface="Times New Roman" panose="02020603050405020304" pitchFamily="18" charset="0"/>
              </a:rPr>
              <a:t>&amp;</a:t>
            </a:r>
            <a:r>
              <a:rPr lang="x-none" sz="1600" b="1" dirty="0" smtClean="0">
                <a:solidFill>
                  <a:prstClr val="black"/>
                </a:solidFill>
                <a:latin typeface="Bookman Old Style" panose="02050604050505020204" pitchFamily="18" charset="0"/>
                <a:ea typeface="Times New Roman" panose="02020603050405020304" pitchFamily="18" charset="0"/>
              </a:rPr>
              <a:t> </a:t>
            </a:r>
            <a:r>
              <a:rPr lang="x-none" sz="1600" b="1" dirty="0">
                <a:solidFill>
                  <a:prstClr val="black"/>
                </a:solidFill>
                <a:latin typeface="Bookman Old Style" panose="02050604050505020204" pitchFamily="18" charset="0"/>
                <a:ea typeface="Times New Roman" panose="02020603050405020304" pitchFamily="18" charset="0"/>
              </a:rPr>
              <a:t>signature                               Date </a:t>
            </a:r>
            <a:r>
              <a:rPr lang="fr-FR" sz="1600" b="1" dirty="0" smtClean="0">
                <a:solidFill>
                  <a:prstClr val="black"/>
                </a:solidFill>
                <a:latin typeface="Bookman Old Style" panose="02050604050505020204" pitchFamily="18" charset="0"/>
                <a:ea typeface="Times New Roman" panose="02020603050405020304" pitchFamily="18" charset="0"/>
              </a:rPr>
              <a:t>&amp; </a:t>
            </a:r>
            <a:r>
              <a:rPr lang="x-none" sz="1600" b="1" dirty="0" smtClean="0">
                <a:solidFill>
                  <a:prstClr val="black"/>
                </a:solidFill>
                <a:latin typeface="Bookman Old Style" panose="02050604050505020204" pitchFamily="18" charset="0"/>
                <a:ea typeface="Times New Roman" panose="02020603050405020304" pitchFamily="18" charset="0"/>
              </a:rPr>
              <a:t>signature</a:t>
            </a:r>
            <a:endParaRPr lang="fr-FR" sz="1600" dirty="0">
              <a:solidFill>
                <a:prstClr val="black"/>
              </a:solidFill>
              <a:latin typeface="Bookman Old Style" panose="02050604050505020204" pitchFamily="18" charset="0"/>
              <a:ea typeface="Times New Roman" panose="02020603050405020304" pitchFamily="18" charset="0"/>
            </a:endParaRPr>
          </a:p>
        </p:txBody>
      </p:sp>
      <p:pic>
        <p:nvPicPr>
          <p:cNvPr id="8" name="Picture 2" descr="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87763" y="6137200"/>
            <a:ext cx="2468451" cy="7176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30899991"/>
      </p:ext>
    </p:extLst>
  </p:cSld>
  <p:clrMapOvr>
    <a:masterClrMapping/>
  </p:clrMapOvr>
  <p:transition spd="med">
    <p:pull/>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84311" y="685801"/>
            <a:ext cx="10018713" cy="640724"/>
          </a:xfrm>
        </p:spPr>
        <p:txBody>
          <a:bodyPr>
            <a:noAutofit/>
          </a:bodyPr>
          <a:lstStyle/>
          <a:p>
            <a:pPr algn="l"/>
            <a:r>
              <a:rPr lang="en-US" sz="2400" b="1" dirty="0">
                <a:latin typeface="Bookman Old Style" panose="02050604050505020204" pitchFamily="18" charset="0"/>
              </a:rPr>
              <a:t>Board of Directors decisions’ monitoring </a:t>
            </a:r>
            <a:r>
              <a:rPr lang="en-US" sz="2400" b="1" dirty="0" smtClean="0">
                <a:latin typeface="Bookman Old Style" panose="02050604050505020204" pitchFamily="18" charset="0"/>
              </a:rPr>
              <a:t>Chart</a:t>
            </a:r>
            <a:r>
              <a:rPr lang="en-US" sz="2400" b="1" dirty="0">
                <a:latin typeface="Bookman Old Style" panose="02050604050505020204" pitchFamily="18" charset="0"/>
              </a:rPr>
              <a:t/>
            </a:r>
            <a:br>
              <a:rPr lang="en-US" sz="2400" b="1" dirty="0">
                <a:latin typeface="Bookman Old Style" panose="02050604050505020204" pitchFamily="18" charset="0"/>
              </a:rPr>
            </a:br>
            <a:endParaRPr lang="fr-FR" sz="2400" b="1" dirty="0">
              <a:latin typeface="Bookman Old Style" panose="02050604050505020204" pitchFamily="18" charset="0"/>
            </a:endParaRPr>
          </a:p>
        </p:txBody>
      </p:sp>
      <p:graphicFrame>
        <p:nvGraphicFramePr>
          <p:cNvPr id="4" name="Tableau 3"/>
          <p:cNvGraphicFramePr>
            <a:graphicFrameLocks noGrp="1"/>
          </p:cNvGraphicFramePr>
          <p:nvPr>
            <p:extLst>
              <p:ext uri="{D42A27DB-BD31-4B8C-83A1-F6EECF244321}">
                <p14:modId xmlns:p14="http://schemas.microsoft.com/office/powerpoint/2010/main" val="871572498"/>
              </p:ext>
            </p:extLst>
          </p:nvPr>
        </p:nvGraphicFramePr>
        <p:xfrm>
          <a:off x="1484310" y="1481071"/>
          <a:ext cx="9501369" cy="2601479"/>
        </p:xfrm>
        <a:graphic>
          <a:graphicData uri="http://schemas.openxmlformats.org/drawingml/2006/table">
            <a:tbl>
              <a:tblPr firstRow="1" firstCol="1" bandRow="1">
                <a:tableStyleId>{5C22544A-7EE6-4342-B048-85BDC9FD1C3A}</a:tableStyleId>
              </a:tblPr>
              <a:tblGrid>
                <a:gridCol w="1212860">
                  <a:extLst>
                    <a:ext uri="{9D8B030D-6E8A-4147-A177-3AD203B41FA5}">
                      <a16:colId xmlns:a16="http://schemas.microsoft.com/office/drawing/2014/main" val="20000"/>
                    </a:ext>
                  </a:extLst>
                </a:gridCol>
                <a:gridCol w="1166492">
                  <a:extLst>
                    <a:ext uri="{9D8B030D-6E8A-4147-A177-3AD203B41FA5}">
                      <a16:colId xmlns:a16="http://schemas.microsoft.com/office/drawing/2014/main" val="20001"/>
                    </a:ext>
                  </a:extLst>
                </a:gridCol>
                <a:gridCol w="1975292">
                  <a:extLst>
                    <a:ext uri="{9D8B030D-6E8A-4147-A177-3AD203B41FA5}">
                      <a16:colId xmlns:a16="http://schemas.microsoft.com/office/drawing/2014/main" val="20002"/>
                    </a:ext>
                  </a:extLst>
                </a:gridCol>
                <a:gridCol w="1732469">
                  <a:extLst>
                    <a:ext uri="{9D8B030D-6E8A-4147-A177-3AD203B41FA5}">
                      <a16:colId xmlns:a16="http://schemas.microsoft.com/office/drawing/2014/main" val="20003"/>
                    </a:ext>
                  </a:extLst>
                </a:gridCol>
                <a:gridCol w="1596193">
                  <a:extLst>
                    <a:ext uri="{9D8B030D-6E8A-4147-A177-3AD203B41FA5}">
                      <a16:colId xmlns:a16="http://schemas.microsoft.com/office/drawing/2014/main" val="20004"/>
                    </a:ext>
                  </a:extLst>
                </a:gridCol>
                <a:gridCol w="1818063">
                  <a:extLst>
                    <a:ext uri="{9D8B030D-6E8A-4147-A177-3AD203B41FA5}">
                      <a16:colId xmlns:a16="http://schemas.microsoft.com/office/drawing/2014/main" val="20005"/>
                    </a:ext>
                  </a:extLst>
                </a:gridCol>
              </a:tblGrid>
              <a:tr h="1090464">
                <a:tc>
                  <a:txBody>
                    <a:bodyPr/>
                    <a:lstStyle/>
                    <a:p>
                      <a:pPr>
                        <a:spcAft>
                          <a:spcPts val="0"/>
                        </a:spcAft>
                      </a:pPr>
                      <a:r>
                        <a:rPr lang="fr-FR" sz="1600" dirty="0" smtClean="0">
                          <a:effectLst/>
                          <a:latin typeface="Bookman Old Style" panose="02050604050505020204" pitchFamily="18" charset="0"/>
                        </a:rPr>
                        <a:t>ORDER N°</a:t>
                      </a:r>
                      <a:endParaRPr lang="fr-FR" sz="1600" dirty="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FR" sz="1600" dirty="0" smtClean="0">
                          <a:effectLst/>
                          <a:latin typeface="Bookman Old Style" panose="02050604050505020204" pitchFamily="18" charset="0"/>
                        </a:rPr>
                        <a:t>DATE OF MEETING</a:t>
                      </a:r>
                      <a:endParaRPr lang="fr-FR" sz="1600" dirty="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FR" sz="1600" dirty="0" smtClean="0">
                          <a:effectLst/>
                          <a:latin typeface="Bookman Old Style" panose="02050604050505020204" pitchFamily="18" charset="0"/>
                        </a:rPr>
                        <a:t>MAJOR</a:t>
                      </a:r>
                      <a:r>
                        <a:rPr lang="fr-FR" sz="1600" baseline="0" dirty="0" smtClean="0">
                          <a:effectLst/>
                          <a:latin typeface="Bookman Old Style" panose="02050604050505020204" pitchFamily="18" charset="0"/>
                        </a:rPr>
                        <a:t> D</a:t>
                      </a:r>
                      <a:r>
                        <a:rPr lang="fr-FR" sz="1600" dirty="0" smtClean="0">
                          <a:effectLst/>
                          <a:latin typeface="Bookman Old Style" panose="02050604050505020204" pitchFamily="18" charset="0"/>
                        </a:rPr>
                        <a:t>ECISIONS/RE</a:t>
                      </a:r>
                    </a:p>
                    <a:p>
                      <a:pPr>
                        <a:spcAft>
                          <a:spcPts val="0"/>
                        </a:spcAft>
                      </a:pPr>
                      <a:r>
                        <a:rPr lang="fr-FR" sz="1600" dirty="0" smtClean="0">
                          <a:effectLst/>
                          <a:latin typeface="Bookman Old Style" panose="02050604050505020204" pitchFamily="18" charset="0"/>
                        </a:rPr>
                        <a:t>COMMENDATIONS</a:t>
                      </a:r>
                      <a:endParaRPr lang="fr-FR" sz="1600" dirty="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FR" sz="1600" dirty="0" smtClean="0">
                          <a:effectLst/>
                          <a:latin typeface="Bookman Old Style" panose="02050604050505020204" pitchFamily="18" charset="0"/>
                        </a:rPr>
                        <a:t>SERVICE RESPONSIBLE FOR IMPLEMENTATION</a:t>
                      </a:r>
                      <a:endParaRPr lang="fr-FR" sz="1600" dirty="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FR" sz="1600" dirty="0" smtClean="0">
                          <a:effectLst/>
                          <a:latin typeface="Bookman Old Style" panose="02050604050505020204" pitchFamily="18" charset="0"/>
                        </a:rPr>
                        <a:t>STATUTE: (IN PROGRESS, REJECTED, COMPLETED)</a:t>
                      </a:r>
                      <a:endParaRPr lang="fr-FR" sz="1600" dirty="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FR" sz="1600" dirty="0">
                          <a:effectLst/>
                          <a:latin typeface="Bookman Old Style" panose="02050604050505020204" pitchFamily="18" charset="0"/>
                        </a:rPr>
                        <a:t>DOCUMENT/REFERENCE </a:t>
                      </a:r>
                      <a:r>
                        <a:rPr lang="fr-FR" sz="1600" dirty="0" smtClean="0">
                          <a:effectLst/>
                          <a:latin typeface="Bookman Old Style" panose="02050604050505020204" pitchFamily="18" charset="0"/>
                        </a:rPr>
                        <a:t>OF </a:t>
                      </a:r>
                      <a:r>
                        <a:rPr lang="fr-FR" sz="1600" dirty="0">
                          <a:effectLst/>
                          <a:latin typeface="Bookman Old Style" panose="02050604050505020204" pitchFamily="18" charset="0"/>
                        </a:rPr>
                        <a:t>VERIFICATION</a:t>
                      </a:r>
                      <a:endParaRPr lang="fr-FR" sz="1600" dirty="0">
                        <a:effectLst/>
                        <a:latin typeface="Bookman Old Style" panose="020506040505050202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1382279">
                <a:tc>
                  <a:txBody>
                    <a:bodyPr/>
                    <a:lstStyle/>
                    <a:p>
                      <a:pPr>
                        <a:spcAft>
                          <a:spcPts val="0"/>
                        </a:spcAft>
                      </a:pPr>
                      <a:r>
                        <a:rPr lang="fr-FR" sz="900" dirty="0">
                          <a:effectLst/>
                        </a:rPr>
                        <a:t> </a:t>
                      </a:r>
                      <a:endParaRPr lang="fr-FR" sz="1200" dirty="0">
                        <a:effectLst/>
                      </a:endParaRPr>
                    </a:p>
                    <a:p>
                      <a:pPr>
                        <a:spcAft>
                          <a:spcPts val="0"/>
                        </a:spcAft>
                      </a:pPr>
                      <a:r>
                        <a:rPr lang="fr-FR" sz="900" dirty="0">
                          <a:effectLst/>
                        </a:rPr>
                        <a:t> </a:t>
                      </a:r>
                      <a:endParaRPr lang="fr-FR" sz="1200" dirty="0">
                        <a:effectLst/>
                      </a:endParaRPr>
                    </a:p>
                    <a:p>
                      <a:pPr>
                        <a:spcAft>
                          <a:spcPts val="0"/>
                        </a:spcAft>
                      </a:pPr>
                      <a:r>
                        <a:rPr lang="fr-FR" sz="900" dirty="0">
                          <a:effectLst/>
                        </a:rPr>
                        <a:t> </a:t>
                      </a:r>
                      <a:endParaRPr lang="fr-FR" sz="1200" dirty="0">
                        <a:effectLst/>
                      </a:endParaRPr>
                    </a:p>
                    <a:p>
                      <a:pPr>
                        <a:spcAft>
                          <a:spcPts val="0"/>
                        </a:spcAft>
                      </a:pPr>
                      <a:r>
                        <a:rPr lang="fr-FR" sz="900" dirty="0">
                          <a:effectLst/>
                        </a:rPr>
                        <a:t> </a:t>
                      </a:r>
                      <a:endParaRPr lang="fr-FR" sz="1200" dirty="0">
                        <a:effectLst/>
                      </a:endParaRPr>
                    </a:p>
                    <a:p>
                      <a:pPr>
                        <a:spcAft>
                          <a:spcPts val="0"/>
                        </a:spcAft>
                      </a:pPr>
                      <a:r>
                        <a:rPr lang="fr-FR" sz="900" dirty="0">
                          <a:effectLst/>
                        </a:rPr>
                        <a:t> </a:t>
                      </a:r>
                      <a:endParaRPr lang="fr-FR" sz="1200" dirty="0">
                        <a:effectLst/>
                      </a:endParaRPr>
                    </a:p>
                    <a:p>
                      <a:pPr>
                        <a:spcAft>
                          <a:spcPts val="0"/>
                        </a:spcAft>
                      </a:pPr>
                      <a:r>
                        <a:rPr lang="fr-FR" sz="900" dirty="0">
                          <a:effectLst/>
                        </a:rPr>
                        <a:t> </a:t>
                      </a:r>
                      <a:endParaRPr lang="fr-FR" sz="1200" dirty="0">
                        <a:effectLst/>
                      </a:endParaRPr>
                    </a:p>
                    <a:p>
                      <a:pPr>
                        <a:spcAft>
                          <a:spcPts val="0"/>
                        </a:spcAft>
                      </a:pPr>
                      <a:r>
                        <a:rPr lang="fr-FR" sz="900" dirty="0">
                          <a:effectLst/>
                        </a:rPr>
                        <a:t> </a:t>
                      </a:r>
                      <a:endParaRPr lang="fr-FR" sz="1200" dirty="0">
                        <a:effectLst/>
                      </a:endParaRPr>
                    </a:p>
                    <a:p>
                      <a:pPr>
                        <a:spcAft>
                          <a:spcPts val="0"/>
                        </a:spcAft>
                      </a:pPr>
                      <a:r>
                        <a:rPr lang="fr-FR" sz="900" dirty="0">
                          <a:effectLst/>
                        </a:rPr>
                        <a:t> </a:t>
                      </a:r>
                      <a:endParaRPr lang="fr-FR"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900" dirty="0">
                          <a:effectLst/>
                        </a:rPr>
                        <a:t> </a:t>
                      </a:r>
                      <a:endParaRPr lang="fr-FR"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900" dirty="0">
                          <a:effectLst/>
                        </a:rPr>
                        <a:t> </a:t>
                      </a:r>
                      <a:endParaRPr lang="fr-FR"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90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90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900" dirty="0">
                          <a:effectLst/>
                        </a:rPr>
                        <a:t> </a:t>
                      </a:r>
                      <a:endParaRPr lang="fr-FR"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1"/>
                  </a:ext>
                </a:extLst>
              </a:tr>
            </a:tbl>
          </a:graphicData>
        </a:graphic>
      </p:graphicFrame>
      <p:pic>
        <p:nvPicPr>
          <p:cNvPr id="5" name="Picture 2" descr="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337183" y="6030913"/>
            <a:ext cx="2468451" cy="827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41442814"/>
      </p:ext>
    </p:extLst>
  </p:cSld>
  <p:clrMapOvr>
    <a:masterClrMapping/>
  </p:clrMapOvr>
  <p:transition spd="med">
    <p:pull/>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84310" y="286555"/>
            <a:ext cx="10018713" cy="563451"/>
          </a:xfrm>
        </p:spPr>
        <p:txBody>
          <a:bodyPr>
            <a:normAutofit/>
          </a:bodyPr>
          <a:lstStyle/>
          <a:p>
            <a:pPr algn="l"/>
            <a:r>
              <a:rPr lang="fr-FR" sz="2400" b="1" dirty="0" err="1" smtClean="0">
                <a:latin typeface="Bookman Old Style" panose="02050604050505020204" pitchFamily="18" charset="0"/>
              </a:rPr>
              <a:t>Leave</a:t>
            </a:r>
            <a:r>
              <a:rPr lang="fr-FR" sz="2400" b="1" dirty="0" smtClean="0">
                <a:latin typeface="Bookman Old Style" panose="02050604050505020204" pitchFamily="18" charset="0"/>
              </a:rPr>
              <a:t> application </a:t>
            </a:r>
            <a:r>
              <a:rPr lang="fr-FR" sz="2400" b="1" dirty="0" err="1" smtClean="0">
                <a:latin typeface="Bookman Old Style" panose="02050604050505020204" pitchFamily="18" charset="0"/>
              </a:rPr>
              <a:t>form</a:t>
            </a:r>
            <a:endParaRPr lang="fr-FR" sz="2400" dirty="0">
              <a:latin typeface="Bookman Old Style" panose="02050604050505020204" pitchFamily="18" charset="0"/>
            </a:endParaRPr>
          </a:p>
        </p:txBody>
      </p:sp>
      <p:sp>
        <p:nvSpPr>
          <p:cNvPr id="3" name="Espace réservé du contenu 2"/>
          <p:cNvSpPr>
            <a:spLocks noGrp="1"/>
          </p:cNvSpPr>
          <p:nvPr>
            <p:ph idx="1"/>
          </p:nvPr>
        </p:nvSpPr>
        <p:spPr>
          <a:xfrm>
            <a:off x="1494701" y="832444"/>
            <a:ext cx="10018713" cy="5370490"/>
          </a:xfrm>
        </p:spPr>
        <p:txBody>
          <a:bodyPr>
            <a:normAutofit fontScale="32500" lnSpcReduction="20000"/>
          </a:bodyPr>
          <a:lstStyle/>
          <a:p>
            <a:pPr marL="0" indent="0">
              <a:buNone/>
            </a:pPr>
            <a:r>
              <a:rPr lang="fr-FR" sz="4900" b="1" dirty="0" err="1" smtClean="0">
                <a:latin typeface="Bookman Old Style" panose="02050604050505020204" pitchFamily="18" charset="0"/>
              </a:rPr>
              <a:t>Surname</a:t>
            </a:r>
            <a:r>
              <a:rPr lang="fr-FR" sz="4900" b="1" dirty="0" smtClean="0">
                <a:latin typeface="Bookman Old Style" panose="02050604050505020204" pitchFamily="18" charset="0"/>
              </a:rPr>
              <a:t> and  first </a:t>
            </a:r>
            <a:r>
              <a:rPr lang="fr-FR" sz="4900" b="1" dirty="0" err="1" smtClean="0">
                <a:latin typeface="Bookman Old Style" panose="02050604050505020204" pitchFamily="18" charset="0"/>
              </a:rPr>
              <a:t>name</a:t>
            </a:r>
            <a:r>
              <a:rPr lang="fr-FR" sz="4900" b="1" dirty="0" smtClean="0">
                <a:latin typeface="Bookman Old Style" panose="02050604050505020204" pitchFamily="18" charset="0"/>
              </a:rPr>
              <a:t> of</a:t>
            </a:r>
            <a:endParaRPr lang="fr-FR" sz="4900" dirty="0">
              <a:latin typeface="Bookman Old Style" panose="02050604050505020204" pitchFamily="18" charset="0"/>
            </a:endParaRPr>
          </a:p>
          <a:p>
            <a:pPr marL="0" indent="0">
              <a:buNone/>
            </a:pPr>
            <a:r>
              <a:rPr lang="fr-FR" sz="4900" b="1" dirty="0" err="1" smtClean="0">
                <a:latin typeface="Bookman Old Style" panose="02050604050505020204" pitchFamily="18" charset="0"/>
              </a:rPr>
              <a:t>Executive</a:t>
            </a:r>
            <a:r>
              <a:rPr lang="fr-FR" sz="4900" b="1" dirty="0" smtClean="0">
                <a:latin typeface="Bookman Old Style" panose="02050604050505020204" pitchFamily="18" charset="0"/>
              </a:rPr>
              <a:t>/Agent</a:t>
            </a:r>
            <a:r>
              <a:rPr lang="fr-FR" sz="4900" dirty="0" smtClean="0">
                <a:latin typeface="Bookman Old Style" panose="02050604050505020204" pitchFamily="18" charset="0"/>
              </a:rPr>
              <a:t>………………………………………………………………………………………</a:t>
            </a:r>
            <a:endParaRPr lang="fr-FR" sz="4900" dirty="0">
              <a:latin typeface="Bookman Old Style" panose="02050604050505020204" pitchFamily="18" charset="0"/>
            </a:endParaRPr>
          </a:p>
          <a:p>
            <a:pPr marL="0" indent="0">
              <a:buNone/>
            </a:pPr>
            <a:r>
              <a:rPr lang="fr-FR" sz="4900" b="1" dirty="0" err="1" smtClean="0">
                <a:latin typeface="Bookman Old Style" panose="02050604050505020204" pitchFamily="18" charset="0"/>
              </a:rPr>
              <a:t>Reason</a:t>
            </a:r>
            <a:r>
              <a:rPr lang="fr-FR" sz="4900" b="1" dirty="0" smtClean="0">
                <a:latin typeface="Bookman Old Style" panose="02050604050505020204" pitchFamily="18" charset="0"/>
              </a:rPr>
              <a:t> for </a:t>
            </a:r>
            <a:r>
              <a:rPr lang="fr-FR" sz="4900" b="1" dirty="0" err="1" smtClean="0">
                <a:latin typeface="Bookman Old Style" panose="02050604050505020204" pitchFamily="18" charset="0"/>
              </a:rPr>
              <a:t>leave</a:t>
            </a:r>
            <a:r>
              <a:rPr lang="fr-FR" sz="4900" dirty="0" smtClean="0">
                <a:latin typeface="Bookman Old Style" panose="02050604050505020204" pitchFamily="18" charset="0"/>
              </a:rPr>
              <a:t>………………………………………………………………………</a:t>
            </a:r>
            <a:r>
              <a:rPr lang="fr-FR" sz="4900" dirty="0">
                <a:latin typeface="Bookman Old Style" panose="02050604050505020204" pitchFamily="18" charset="0"/>
              </a:rPr>
              <a:t> </a:t>
            </a:r>
            <a:r>
              <a:rPr lang="fr-FR" sz="4900" dirty="0" smtClean="0">
                <a:latin typeface="Bookman Old Style" panose="02050604050505020204" pitchFamily="18" charset="0"/>
              </a:rPr>
              <a:t>………………...........</a:t>
            </a:r>
            <a:endParaRPr lang="fr-FR" sz="4900" dirty="0">
              <a:latin typeface="Bookman Old Style" panose="02050604050505020204" pitchFamily="18" charset="0"/>
            </a:endParaRPr>
          </a:p>
          <a:p>
            <a:pPr marL="0" indent="0">
              <a:buNone/>
            </a:pPr>
            <a:r>
              <a:rPr lang="fr-FR" sz="4900" b="1" dirty="0" smtClean="0">
                <a:latin typeface="Bookman Old Style" panose="02050604050505020204" pitchFamily="18" charset="0"/>
              </a:rPr>
              <a:t>Start date of </a:t>
            </a:r>
            <a:r>
              <a:rPr lang="fr-FR" sz="4900" b="1" dirty="0" err="1" smtClean="0">
                <a:latin typeface="Bookman Old Style" panose="02050604050505020204" pitchFamily="18" charset="0"/>
              </a:rPr>
              <a:t>leave</a:t>
            </a:r>
            <a:r>
              <a:rPr lang="fr-FR" sz="4900" dirty="0" smtClean="0">
                <a:latin typeface="Bookman Old Style" panose="02050604050505020204" pitchFamily="18" charset="0"/>
              </a:rPr>
              <a:t>…………………………………………………………………………</a:t>
            </a:r>
            <a:endParaRPr lang="fr-FR" sz="4900" dirty="0">
              <a:latin typeface="Bookman Old Style" panose="02050604050505020204" pitchFamily="18" charset="0"/>
            </a:endParaRPr>
          </a:p>
          <a:p>
            <a:pPr marL="0" indent="0">
              <a:buNone/>
            </a:pPr>
            <a:r>
              <a:rPr lang="fr-FR" sz="4900" b="1" dirty="0" smtClean="0">
                <a:latin typeface="Bookman Old Style" panose="02050604050505020204" pitchFamily="18" charset="0"/>
              </a:rPr>
              <a:t>End date of </a:t>
            </a:r>
            <a:r>
              <a:rPr lang="fr-FR" sz="4900" b="1" dirty="0" err="1" smtClean="0">
                <a:latin typeface="Bookman Old Style" panose="02050604050505020204" pitchFamily="18" charset="0"/>
              </a:rPr>
              <a:t>leave</a:t>
            </a:r>
            <a:r>
              <a:rPr lang="fr-FR" sz="4900" dirty="0" smtClean="0">
                <a:latin typeface="Bookman Old Style" panose="02050604050505020204" pitchFamily="18" charset="0"/>
              </a:rPr>
              <a:t>……………………………………………………………………………..</a:t>
            </a:r>
            <a:endParaRPr lang="fr-FR" sz="4900" dirty="0">
              <a:latin typeface="Bookman Old Style" panose="02050604050505020204" pitchFamily="18" charset="0"/>
            </a:endParaRPr>
          </a:p>
          <a:p>
            <a:pPr marL="0" indent="0">
              <a:buNone/>
            </a:pPr>
            <a:r>
              <a:rPr lang="fr-FR" sz="4900" b="1" dirty="0" err="1" smtClean="0">
                <a:latin typeface="Bookman Old Style" panose="02050604050505020204" pitchFamily="18" charset="0"/>
              </a:rPr>
              <a:t>Number</a:t>
            </a:r>
            <a:r>
              <a:rPr lang="fr-FR" sz="4900" b="1" dirty="0" smtClean="0">
                <a:latin typeface="Bookman Old Style" panose="02050604050505020204" pitchFamily="18" charset="0"/>
              </a:rPr>
              <a:t> of </a:t>
            </a:r>
            <a:r>
              <a:rPr lang="fr-FR" sz="4900" b="1" dirty="0" err="1" smtClean="0">
                <a:latin typeface="Bookman Old Style" panose="02050604050505020204" pitchFamily="18" charset="0"/>
              </a:rPr>
              <a:t>days</a:t>
            </a:r>
            <a:r>
              <a:rPr lang="fr-FR" sz="4900" b="1" dirty="0" smtClean="0">
                <a:latin typeface="Bookman Old Style" panose="02050604050505020204" pitchFamily="18" charset="0"/>
              </a:rPr>
              <a:t> </a:t>
            </a:r>
            <a:r>
              <a:rPr lang="fr-FR" sz="4900" b="1" dirty="0" err="1" smtClean="0">
                <a:latin typeface="Bookman Old Style" panose="02050604050505020204" pitchFamily="18" charset="0"/>
              </a:rPr>
              <a:t>requested</a:t>
            </a:r>
            <a:r>
              <a:rPr lang="fr-FR" sz="4900" dirty="0" smtClean="0">
                <a:latin typeface="Bookman Old Style" panose="02050604050505020204" pitchFamily="18" charset="0"/>
              </a:rPr>
              <a:t>…………………………………………………………..</a:t>
            </a:r>
            <a:endParaRPr lang="fr-FR" sz="4900" dirty="0">
              <a:latin typeface="Bookman Old Style" panose="02050604050505020204" pitchFamily="18" charset="0"/>
            </a:endParaRPr>
          </a:p>
          <a:p>
            <a:pPr marL="0" indent="0">
              <a:buNone/>
            </a:pPr>
            <a:r>
              <a:rPr lang="fr-FR" sz="4900" b="1" dirty="0" err="1" smtClean="0">
                <a:latin typeface="Bookman Old Style" panose="02050604050505020204" pitchFamily="18" charset="0"/>
              </a:rPr>
              <a:t>Number</a:t>
            </a:r>
            <a:r>
              <a:rPr lang="fr-FR" sz="4900" b="1" dirty="0" smtClean="0">
                <a:latin typeface="Bookman Old Style" panose="02050604050505020204" pitchFamily="18" charset="0"/>
              </a:rPr>
              <a:t> of </a:t>
            </a:r>
            <a:r>
              <a:rPr lang="fr-FR" sz="4900" b="1" dirty="0" err="1" smtClean="0">
                <a:latin typeface="Bookman Old Style" panose="02050604050505020204" pitchFamily="18" charset="0"/>
              </a:rPr>
              <a:t>remaining</a:t>
            </a:r>
            <a:r>
              <a:rPr lang="fr-FR" sz="4900" b="1" dirty="0" smtClean="0">
                <a:latin typeface="Bookman Old Style" panose="02050604050505020204" pitchFamily="18" charset="0"/>
              </a:rPr>
              <a:t> </a:t>
            </a:r>
            <a:r>
              <a:rPr lang="fr-FR" sz="4900" b="1" dirty="0" err="1" smtClean="0">
                <a:latin typeface="Bookman Old Style" panose="02050604050505020204" pitchFamily="18" charset="0"/>
              </a:rPr>
              <a:t>days</a:t>
            </a:r>
            <a:r>
              <a:rPr lang="fr-FR" sz="4900" dirty="0" smtClean="0">
                <a:latin typeface="Bookman Old Style" panose="02050604050505020204" pitchFamily="18" charset="0"/>
              </a:rPr>
              <a:t>……………………………………………………………..</a:t>
            </a:r>
            <a:endParaRPr lang="fr-FR" sz="4900" dirty="0">
              <a:latin typeface="Bookman Old Style" panose="02050604050505020204" pitchFamily="18" charset="0"/>
            </a:endParaRPr>
          </a:p>
          <a:p>
            <a:pPr marL="0" indent="0">
              <a:buNone/>
            </a:pPr>
            <a:r>
              <a:rPr lang="fr-FR" sz="4900" b="1" dirty="0" smtClean="0">
                <a:latin typeface="Bookman Old Style" panose="02050604050505020204" pitchFamily="18" charset="0"/>
              </a:rPr>
              <a:t>Signature of the </a:t>
            </a:r>
            <a:r>
              <a:rPr lang="fr-FR" sz="4900" b="1" dirty="0" err="1" smtClean="0">
                <a:latin typeface="Bookman Old Style" panose="02050604050505020204" pitchFamily="18" charset="0"/>
              </a:rPr>
              <a:t>Executive</a:t>
            </a:r>
            <a:r>
              <a:rPr lang="fr-FR" sz="4900" b="1" dirty="0" smtClean="0">
                <a:latin typeface="Bookman Old Style" panose="02050604050505020204" pitchFamily="18" charset="0"/>
              </a:rPr>
              <a:t>/Agent</a:t>
            </a:r>
            <a:r>
              <a:rPr lang="fr-FR" sz="4900" dirty="0" smtClean="0">
                <a:latin typeface="Bookman Old Style" panose="02050604050505020204" pitchFamily="18" charset="0"/>
              </a:rPr>
              <a:t>……………………………………………………………………….</a:t>
            </a:r>
            <a:r>
              <a:rPr lang="fr-FR" sz="4900" dirty="0">
                <a:latin typeface="Bookman Old Style" panose="02050604050505020204" pitchFamily="18" charset="0"/>
              </a:rPr>
              <a:t> </a:t>
            </a:r>
          </a:p>
          <a:p>
            <a:pPr marL="0" indent="0">
              <a:buNone/>
            </a:pPr>
            <a:r>
              <a:rPr lang="fr-FR" sz="4900" b="1" dirty="0" smtClean="0">
                <a:latin typeface="Bookman Old Style" panose="02050604050505020204" pitchFamily="18" charset="0"/>
              </a:rPr>
              <a:t>c/o direct Manager </a:t>
            </a:r>
            <a:r>
              <a:rPr lang="fr-FR" sz="4900" b="1" dirty="0">
                <a:latin typeface="Bookman Old Style" panose="02050604050505020204" pitchFamily="18" charset="0"/>
              </a:rPr>
              <a:t>(</a:t>
            </a:r>
            <a:r>
              <a:rPr lang="fr-FR" sz="4900" b="1" dirty="0" err="1" smtClean="0">
                <a:latin typeface="Bookman Old Style" panose="02050604050505020204" pitchFamily="18" charset="0"/>
              </a:rPr>
              <a:t>name</a:t>
            </a:r>
            <a:r>
              <a:rPr lang="fr-FR" sz="4900" b="1" dirty="0" smtClean="0">
                <a:latin typeface="Bookman Old Style" panose="02050604050505020204" pitchFamily="18" charset="0"/>
              </a:rPr>
              <a:t>, </a:t>
            </a:r>
            <a:r>
              <a:rPr lang="fr-FR" sz="4900" b="1" dirty="0">
                <a:latin typeface="Bookman Old Style" panose="02050604050505020204" pitchFamily="18" charset="0"/>
              </a:rPr>
              <a:t>date </a:t>
            </a:r>
            <a:r>
              <a:rPr lang="fr-FR" sz="4900" b="1" dirty="0" smtClean="0">
                <a:latin typeface="Bookman Old Style" panose="02050604050505020204" pitchFamily="18" charset="0"/>
              </a:rPr>
              <a:t>and </a:t>
            </a:r>
            <a:r>
              <a:rPr lang="fr-FR" sz="4900" b="1" dirty="0">
                <a:latin typeface="Bookman Old Style" panose="02050604050505020204" pitchFamily="18" charset="0"/>
              </a:rPr>
              <a:t>signature</a:t>
            </a:r>
            <a:r>
              <a:rPr lang="fr-FR" sz="4900" b="1" dirty="0" smtClean="0">
                <a:latin typeface="Bookman Old Style" panose="02050604050505020204" pitchFamily="18" charset="0"/>
              </a:rPr>
              <a:t>)</a:t>
            </a:r>
            <a:r>
              <a:rPr lang="fr-FR" sz="4900" dirty="0" smtClean="0">
                <a:latin typeface="Bookman Old Style" panose="02050604050505020204" pitchFamily="18" charset="0"/>
              </a:rPr>
              <a:t>…………………………………………………………………………………………………………………</a:t>
            </a:r>
            <a:endParaRPr lang="fr-FR" sz="4900" dirty="0">
              <a:latin typeface="Bookman Old Style" panose="02050604050505020204" pitchFamily="18" charset="0"/>
            </a:endParaRPr>
          </a:p>
          <a:p>
            <a:pPr marL="0" indent="0">
              <a:buNone/>
            </a:pPr>
            <a:r>
              <a:rPr lang="fr-FR" sz="4900" b="1" dirty="0" err="1" smtClean="0">
                <a:latin typeface="Bookman Old Style" panose="02050604050505020204" pitchFamily="18" charset="0"/>
              </a:rPr>
              <a:t>Checked</a:t>
            </a:r>
            <a:r>
              <a:rPr lang="fr-FR" sz="4900" b="1" dirty="0" smtClean="0">
                <a:latin typeface="Bookman Old Style" panose="02050604050505020204" pitchFamily="18" charset="0"/>
              </a:rPr>
              <a:t> by AFM </a:t>
            </a:r>
            <a:r>
              <a:rPr lang="fr-FR" sz="4900" b="1" dirty="0" smtClean="0">
                <a:latin typeface="Bookman Old Style" panose="02050604050505020204" pitchFamily="18" charset="0"/>
              </a:rPr>
              <a:t>(</a:t>
            </a:r>
            <a:r>
              <a:rPr lang="fr-FR" sz="4900" b="1" dirty="0" err="1" smtClean="0">
                <a:latin typeface="Bookman Old Style" panose="02050604050505020204" pitchFamily="18" charset="0"/>
              </a:rPr>
              <a:t>name</a:t>
            </a:r>
            <a:r>
              <a:rPr lang="fr-FR" sz="4900" b="1" dirty="0" smtClean="0">
                <a:latin typeface="Bookman Old Style" panose="02050604050505020204" pitchFamily="18" charset="0"/>
              </a:rPr>
              <a:t>, </a:t>
            </a:r>
            <a:r>
              <a:rPr lang="fr-FR" sz="4900" b="1" dirty="0">
                <a:latin typeface="Bookman Old Style" panose="02050604050505020204" pitchFamily="18" charset="0"/>
              </a:rPr>
              <a:t>date, signature</a:t>
            </a:r>
            <a:r>
              <a:rPr lang="fr-FR" sz="4900" b="1" dirty="0" smtClean="0">
                <a:latin typeface="Bookman Old Style" panose="02050604050505020204" pitchFamily="18" charset="0"/>
              </a:rPr>
              <a:t>)</a:t>
            </a:r>
            <a:r>
              <a:rPr lang="fr-FR" sz="4900" dirty="0" smtClean="0">
                <a:latin typeface="Bookman Old Style" panose="02050604050505020204" pitchFamily="18" charset="0"/>
              </a:rPr>
              <a:t>……………………………………………………………………………………………………………………</a:t>
            </a:r>
            <a:endParaRPr lang="fr-FR" sz="4900" dirty="0">
              <a:latin typeface="Bookman Old Style" panose="02050604050505020204" pitchFamily="18" charset="0"/>
            </a:endParaRPr>
          </a:p>
          <a:p>
            <a:pPr marL="0" indent="0">
              <a:buNone/>
            </a:pPr>
            <a:r>
              <a:rPr lang="fr-FR" sz="4900" b="1" dirty="0" err="1" smtClean="0">
                <a:latin typeface="Bookman Old Style" panose="02050604050505020204" pitchFamily="18" charset="0"/>
              </a:rPr>
              <a:t>Authorized</a:t>
            </a:r>
            <a:r>
              <a:rPr lang="fr-FR" sz="4900" b="1" dirty="0" smtClean="0">
                <a:latin typeface="Bookman Old Style" panose="02050604050505020204" pitchFamily="18" charset="0"/>
              </a:rPr>
              <a:t> by the </a:t>
            </a:r>
            <a:r>
              <a:rPr lang="fr-FR" sz="4900" b="1" dirty="0" err="1" smtClean="0">
                <a:latin typeface="Bookman Old Style" panose="02050604050505020204" pitchFamily="18" charset="0"/>
              </a:rPr>
              <a:t>Director</a:t>
            </a:r>
            <a:r>
              <a:rPr lang="fr-FR" sz="4900" b="1" dirty="0" smtClean="0">
                <a:latin typeface="Bookman Old Style" panose="02050604050505020204" pitchFamily="18" charset="0"/>
              </a:rPr>
              <a:t> or </a:t>
            </a:r>
            <a:r>
              <a:rPr lang="fr-FR" sz="4900" b="1" dirty="0" err="1" smtClean="0">
                <a:latin typeface="Bookman Old Style" panose="02050604050505020204" pitchFamily="18" charset="0"/>
              </a:rPr>
              <a:t>his</a:t>
            </a:r>
            <a:r>
              <a:rPr lang="fr-FR" sz="4900" b="1" dirty="0" smtClean="0">
                <a:latin typeface="Bookman Old Style" panose="02050604050505020204" pitchFamily="18" charset="0"/>
              </a:rPr>
              <a:t> </a:t>
            </a:r>
            <a:r>
              <a:rPr lang="fr-FR" sz="4900" b="1" dirty="0" err="1" smtClean="0">
                <a:latin typeface="Bookman Old Style" panose="02050604050505020204" pitchFamily="18" charset="0"/>
              </a:rPr>
              <a:t>Delegate</a:t>
            </a:r>
            <a:r>
              <a:rPr lang="fr-FR" sz="4900" b="1" dirty="0" smtClean="0">
                <a:latin typeface="Bookman Old Style" panose="02050604050505020204" pitchFamily="18" charset="0"/>
              </a:rPr>
              <a:t> </a:t>
            </a:r>
            <a:r>
              <a:rPr lang="fr-FR" sz="4900" b="1" dirty="0">
                <a:latin typeface="Bookman Old Style" panose="02050604050505020204" pitchFamily="18" charset="0"/>
              </a:rPr>
              <a:t>(</a:t>
            </a:r>
            <a:r>
              <a:rPr lang="fr-FR" sz="4900" b="1" dirty="0" err="1" smtClean="0">
                <a:latin typeface="Bookman Old Style" panose="02050604050505020204" pitchFamily="18" charset="0"/>
              </a:rPr>
              <a:t>name</a:t>
            </a:r>
            <a:r>
              <a:rPr lang="fr-FR" sz="4900" b="1" dirty="0" smtClean="0">
                <a:latin typeface="Bookman Old Style" panose="02050604050505020204" pitchFamily="18" charset="0"/>
              </a:rPr>
              <a:t>, </a:t>
            </a:r>
            <a:r>
              <a:rPr lang="fr-FR" sz="4900" b="1" dirty="0">
                <a:latin typeface="Bookman Old Style" panose="02050604050505020204" pitchFamily="18" charset="0"/>
              </a:rPr>
              <a:t>date, signature</a:t>
            </a:r>
            <a:r>
              <a:rPr lang="fr-FR" sz="4900" b="1" dirty="0" smtClean="0">
                <a:latin typeface="Bookman Old Style" panose="02050604050505020204" pitchFamily="18" charset="0"/>
              </a:rPr>
              <a:t>)</a:t>
            </a:r>
            <a:r>
              <a:rPr lang="fr-FR" sz="4900" dirty="0" smtClean="0">
                <a:latin typeface="Bookman Old Style" panose="02050604050505020204" pitchFamily="18" charset="0"/>
              </a:rPr>
              <a:t>…………………………………………………………………………………………………………………………………………………………………………………………………………………………………………………………………………………………</a:t>
            </a:r>
            <a:r>
              <a:rPr lang="fr-FR" sz="4900" dirty="0">
                <a:latin typeface="Bookman Old Style" panose="02050604050505020204" pitchFamily="18" charset="0"/>
              </a:rPr>
              <a:t> </a:t>
            </a:r>
            <a:r>
              <a:rPr lang="fr-FR" dirty="0"/>
              <a:t> </a:t>
            </a:r>
          </a:p>
        </p:txBody>
      </p:sp>
      <p:pic>
        <p:nvPicPr>
          <p:cNvPr id="4" name="Picture 2" descr="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337183" y="6030913"/>
            <a:ext cx="2468451" cy="827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8901609"/>
      </p:ext>
    </p:extLst>
  </p:cSld>
  <p:clrMapOvr>
    <a:masterClrMapping/>
  </p:clrMapOvr>
  <p:transition spd="med">
    <p:pull/>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84311" y="685800"/>
            <a:ext cx="10018713" cy="627845"/>
          </a:xfrm>
        </p:spPr>
        <p:txBody>
          <a:bodyPr>
            <a:normAutofit/>
          </a:bodyPr>
          <a:lstStyle/>
          <a:p>
            <a:pPr algn="l"/>
            <a:r>
              <a:rPr lang="fr-FR" sz="2400" b="1" dirty="0" smtClean="0">
                <a:latin typeface="Bookman Old Style" panose="02050604050505020204" pitchFamily="18" charset="0"/>
              </a:rPr>
              <a:t>Planning </a:t>
            </a:r>
            <a:r>
              <a:rPr lang="fr-FR" sz="2400" b="1" dirty="0" smtClean="0">
                <a:latin typeface="Bookman Old Style" panose="02050604050505020204" pitchFamily="18" charset="0"/>
              </a:rPr>
              <a:t>and monitorin</a:t>
            </a:r>
            <a:r>
              <a:rPr lang="fr-FR" sz="2400" b="1" dirty="0" smtClean="0">
                <a:latin typeface="Bookman Old Style" panose="02050604050505020204" pitchFamily="18" charset="0"/>
              </a:rPr>
              <a:t>g of </a:t>
            </a:r>
            <a:r>
              <a:rPr lang="fr-FR" sz="2400" b="1" dirty="0" err="1" smtClean="0">
                <a:latin typeface="Bookman Old Style" panose="02050604050505020204" pitchFamily="18" charset="0"/>
              </a:rPr>
              <a:t>annual</a:t>
            </a:r>
            <a:r>
              <a:rPr lang="fr-FR" sz="2400" b="1" dirty="0" smtClean="0">
                <a:latin typeface="Bookman Old Style" panose="02050604050505020204" pitchFamily="18" charset="0"/>
              </a:rPr>
              <a:t> </a:t>
            </a:r>
            <a:r>
              <a:rPr lang="fr-FR" sz="2400" b="1" dirty="0" err="1" smtClean="0">
                <a:latin typeface="Bookman Old Style" panose="02050604050505020204" pitchFamily="18" charset="0"/>
              </a:rPr>
              <a:t>leaves</a:t>
            </a:r>
            <a:r>
              <a:rPr lang="fr-FR" sz="2400" b="1" dirty="0" smtClean="0">
                <a:latin typeface="Bookman Old Style" panose="02050604050505020204" pitchFamily="18" charset="0"/>
              </a:rPr>
              <a:t> </a:t>
            </a:r>
            <a:endParaRPr lang="fr-FR" sz="2400" dirty="0">
              <a:latin typeface="Bookman Old Style" panose="02050604050505020204" pitchFamily="18" charset="0"/>
            </a:endParaRPr>
          </a:p>
        </p:txBody>
      </p:sp>
      <p:graphicFrame>
        <p:nvGraphicFramePr>
          <p:cNvPr id="4" name="Tableau 3"/>
          <p:cNvGraphicFramePr>
            <a:graphicFrameLocks noGrp="1"/>
          </p:cNvGraphicFramePr>
          <p:nvPr>
            <p:extLst>
              <p:ext uri="{D42A27DB-BD31-4B8C-83A1-F6EECF244321}">
                <p14:modId xmlns:p14="http://schemas.microsoft.com/office/powerpoint/2010/main" val="3731294939"/>
              </p:ext>
            </p:extLst>
          </p:nvPr>
        </p:nvGraphicFramePr>
        <p:xfrm>
          <a:off x="1476778" y="1416676"/>
          <a:ext cx="10328856" cy="4112135"/>
        </p:xfrm>
        <a:graphic>
          <a:graphicData uri="http://schemas.openxmlformats.org/drawingml/2006/table">
            <a:tbl>
              <a:tblPr firstRow="1" firstCol="1" bandRow="1">
                <a:tableStyleId>{5C22544A-7EE6-4342-B048-85BDC9FD1C3A}</a:tableStyleId>
              </a:tblPr>
              <a:tblGrid>
                <a:gridCol w="1249250">
                  <a:extLst>
                    <a:ext uri="{9D8B030D-6E8A-4147-A177-3AD203B41FA5}">
                      <a16:colId xmlns:a16="http://schemas.microsoft.com/office/drawing/2014/main" val="20000"/>
                    </a:ext>
                  </a:extLst>
                </a:gridCol>
                <a:gridCol w="1313645">
                  <a:extLst>
                    <a:ext uri="{9D8B030D-6E8A-4147-A177-3AD203B41FA5}">
                      <a16:colId xmlns:a16="http://schemas.microsoft.com/office/drawing/2014/main" val="20001"/>
                    </a:ext>
                  </a:extLst>
                </a:gridCol>
                <a:gridCol w="1674254">
                  <a:extLst>
                    <a:ext uri="{9D8B030D-6E8A-4147-A177-3AD203B41FA5}">
                      <a16:colId xmlns:a16="http://schemas.microsoft.com/office/drawing/2014/main" val="20002"/>
                    </a:ext>
                  </a:extLst>
                </a:gridCol>
                <a:gridCol w="1777284">
                  <a:extLst>
                    <a:ext uri="{9D8B030D-6E8A-4147-A177-3AD203B41FA5}">
                      <a16:colId xmlns:a16="http://schemas.microsoft.com/office/drawing/2014/main" val="20003"/>
                    </a:ext>
                  </a:extLst>
                </a:gridCol>
                <a:gridCol w="1133341">
                  <a:extLst>
                    <a:ext uri="{9D8B030D-6E8A-4147-A177-3AD203B41FA5}">
                      <a16:colId xmlns:a16="http://schemas.microsoft.com/office/drawing/2014/main" val="20004"/>
                    </a:ext>
                  </a:extLst>
                </a:gridCol>
                <a:gridCol w="1326524">
                  <a:extLst>
                    <a:ext uri="{9D8B030D-6E8A-4147-A177-3AD203B41FA5}">
                      <a16:colId xmlns:a16="http://schemas.microsoft.com/office/drawing/2014/main" val="20005"/>
                    </a:ext>
                  </a:extLst>
                </a:gridCol>
                <a:gridCol w="1854558">
                  <a:extLst>
                    <a:ext uri="{9D8B030D-6E8A-4147-A177-3AD203B41FA5}">
                      <a16:colId xmlns:a16="http://schemas.microsoft.com/office/drawing/2014/main" val="20006"/>
                    </a:ext>
                  </a:extLst>
                </a:gridCol>
              </a:tblGrid>
              <a:tr h="1094701">
                <a:tc>
                  <a:txBody>
                    <a:bodyPr/>
                    <a:lstStyle/>
                    <a:p>
                      <a:pPr>
                        <a:spcAft>
                          <a:spcPts val="0"/>
                        </a:spcAft>
                      </a:pPr>
                      <a:r>
                        <a:rPr lang="fr-FR" sz="1400" dirty="0" smtClean="0">
                          <a:effectLst/>
                          <a:latin typeface="Bookman Old Style" panose="02050604050505020204" pitchFamily="18" charset="0"/>
                        </a:rPr>
                        <a:t>SURNAME AND FIRST NAME</a:t>
                      </a:r>
                      <a:endParaRPr lang="fr-FR" sz="1400" dirty="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FR" sz="1400" dirty="0">
                          <a:effectLst/>
                          <a:latin typeface="Bookman Old Style" panose="02050604050505020204" pitchFamily="18" charset="0"/>
                        </a:rPr>
                        <a:t>SERVICES</a:t>
                      </a:r>
                      <a:endParaRPr lang="fr-FR" sz="1400" dirty="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FR" sz="1400" dirty="0" smtClean="0">
                          <a:effectLst/>
                          <a:latin typeface="Bookman Old Style" panose="02050604050505020204" pitchFamily="18" charset="0"/>
                        </a:rPr>
                        <a:t>PERIOD SCHEDULED</a:t>
                      </a:r>
                      <a:endParaRPr lang="fr-FR" sz="1400" dirty="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FR" sz="1400" dirty="0" smtClean="0">
                          <a:effectLst/>
                          <a:latin typeface="Bookman Old Style" panose="02050604050505020204" pitchFamily="18" charset="0"/>
                        </a:rPr>
                        <a:t>NUMBER</a:t>
                      </a:r>
                      <a:r>
                        <a:rPr lang="fr-FR" sz="1400" baseline="0" dirty="0" smtClean="0">
                          <a:effectLst/>
                          <a:latin typeface="Bookman Old Style" panose="02050604050505020204" pitchFamily="18" charset="0"/>
                        </a:rPr>
                        <a:t> OF SCHEDULED DAYS</a:t>
                      </a:r>
                      <a:endParaRPr lang="fr-FR" sz="1400" dirty="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FR" sz="1400" dirty="0" smtClean="0">
                          <a:effectLst/>
                          <a:latin typeface="Bookman Old Style" panose="02050604050505020204" pitchFamily="18" charset="0"/>
                        </a:rPr>
                        <a:t>NUMBER OF</a:t>
                      </a:r>
                      <a:r>
                        <a:rPr lang="fr-FR" sz="1400" baseline="0" dirty="0" smtClean="0">
                          <a:effectLst/>
                          <a:latin typeface="Bookman Old Style" panose="02050604050505020204" pitchFamily="18" charset="0"/>
                        </a:rPr>
                        <a:t> DAYS REQUESTED</a:t>
                      </a:r>
                      <a:endParaRPr lang="fr-FR" sz="1400" dirty="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FR" sz="1400" dirty="0" smtClean="0">
                          <a:effectLst/>
                          <a:latin typeface="Bookman Old Style" panose="02050604050505020204" pitchFamily="18" charset="0"/>
                        </a:rPr>
                        <a:t>NUMBER OF REMAINING DAYS</a:t>
                      </a:r>
                      <a:endParaRPr lang="fr-FR" sz="1400" dirty="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FR" sz="1400" dirty="0">
                          <a:effectLst/>
                          <a:latin typeface="Bookman Old Style" panose="02050604050505020204" pitchFamily="18" charset="0"/>
                        </a:rPr>
                        <a:t>OBSERVATIONS</a:t>
                      </a:r>
                      <a:endParaRPr lang="fr-FR" sz="1400" dirty="0">
                        <a:effectLst/>
                        <a:latin typeface="Bookman Old Style" panose="020506040505050202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468576">
                <a:tc>
                  <a:txBody>
                    <a:bodyPr/>
                    <a:lstStyle/>
                    <a:p>
                      <a:pPr>
                        <a:spcAft>
                          <a:spcPts val="0"/>
                        </a:spcAft>
                      </a:pPr>
                      <a:r>
                        <a:rPr lang="fr-FR" sz="1000">
                          <a:effectLst/>
                        </a:rPr>
                        <a:t> </a:t>
                      </a:r>
                      <a:endParaRPr lang="fr-FR" sz="1200">
                        <a:effectLst/>
                      </a:endParaRPr>
                    </a:p>
                    <a:p>
                      <a:pPr>
                        <a:spcAft>
                          <a:spcPts val="0"/>
                        </a:spcAft>
                      </a:pPr>
                      <a:r>
                        <a:rPr lang="fr-FR" sz="100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00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00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00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00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00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00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1"/>
                  </a:ext>
                </a:extLst>
              </a:tr>
              <a:tr h="674554">
                <a:tc>
                  <a:txBody>
                    <a:bodyPr/>
                    <a:lstStyle/>
                    <a:p>
                      <a:pPr>
                        <a:spcAft>
                          <a:spcPts val="0"/>
                        </a:spcAft>
                      </a:pPr>
                      <a:r>
                        <a:rPr lang="fr-FR" sz="1000">
                          <a:effectLst/>
                        </a:rPr>
                        <a:t> </a:t>
                      </a:r>
                      <a:endParaRPr lang="fr-FR" sz="1200">
                        <a:effectLst/>
                      </a:endParaRPr>
                    </a:p>
                    <a:p>
                      <a:pPr>
                        <a:spcAft>
                          <a:spcPts val="0"/>
                        </a:spcAft>
                      </a:pPr>
                      <a:r>
                        <a:rPr lang="fr-FR" sz="100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00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000" dirty="0">
                          <a:effectLst/>
                        </a:rPr>
                        <a:t> </a:t>
                      </a:r>
                      <a:endParaRPr lang="fr-FR"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000" dirty="0">
                          <a:effectLst/>
                        </a:rPr>
                        <a:t> </a:t>
                      </a:r>
                      <a:endParaRPr lang="fr-FR"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00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00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00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2"/>
                  </a:ext>
                </a:extLst>
              </a:tr>
              <a:tr h="468576">
                <a:tc>
                  <a:txBody>
                    <a:bodyPr/>
                    <a:lstStyle/>
                    <a:p>
                      <a:pPr>
                        <a:spcAft>
                          <a:spcPts val="0"/>
                        </a:spcAft>
                      </a:pPr>
                      <a:r>
                        <a:rPr lang="fr-FR" sz="1000">
                          <a:effectLst/>
                        </a:rPr>
                        <a:t> </a:t>
                      </a:r>
                      <a:endParaRPr lang="fr-FR" sz="1200">
                        <a:effectLst/>
                      </a:endParaRPr>
                    </a:p>
                    <a:p>
                      <a:pPr>
                        <a:spcAft>
                          <a:spcPts val="0"/>
                        </a:spcAft>
                      </a:pPr>
                      <a:r>
                        <a:rPr lang="fr-FR" sz="100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00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00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00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00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00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00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3"/>
                  </a:ext>
                </a:extLst>
              </a:tr>
              <a:tr h="468576">
                <a:tc>
                  <a:txBody>
                    <a:bodyPr/>
                    <a:lstStyle/>
                    <a:p>
                      <a:pPr>
                        <a:spcAft>
                          <a:spcPts val="0"/>
                        </a:spcAft>
                      </a:pPr>
                      <a:r>
                        <a:rPr lang="fr-FR" sz="1000">
                          <a:effectLst/>
                        </a:rPr>
                        <a:t> </a:t>
                      </a:r>
                      <a:endParaRPr lang="fr-FR" sz="1200">
                        <a:effectLst/>
                      </a:endParaRPr>
                    </a:p>
                    <a:p>
                      <a:pPr>
                        <a:spcAft>
                          <a:spcPts val="0"/>
                        </a:spcAft>
                      </a:pPr>
                      <a:r>
                        <a:rPr lang="fr-FR" sz="100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00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00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00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00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00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00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4"/>
                  </a:ext>
                </a:extLst>
              </a:tr>
              <a:tr h="468576">
                <a:tc>
                  <a:txBody>
                    <a:bodyPr/>
                    <a:lstStyle/>
                    <a:p>
                      <a:pPr>
                        <a:spcAft>
                          <a:spcPts val="0"/>
                        </a:spcAft>
                      </a:pPr>
                      <a:r>
                        <a:rPr lang="fr-FR" sz="1000">
                          <a:effectLst/>
                        </a:rPr>
                        <a:t> </a:t>
                      </a:r>
                      <a:endParaRPr lang="fr-FR" sz="1200">
                        <a:effectLst/>
                      </a:endParaRPr>
                    </a:p>
                    <a:p>
                      <a:pPr>
                        <a:spcAft>
                          <a:spcPts val="0"/>
                        </a:spcAft>
                      </a:pPr>
                      <a:r>
                        <a:rPr lang="fr-FR" sz="100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00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00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00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00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00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00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5"/>
                  </a:ext>
                </a:extLst>
              </a:tr>
              <a:tr h="468576">
                <a:tc>
                  <a:txBody>
                    <a:bodyPr/>
                    <a:lstStyle/>
                    <a:p>
                      <a:pPr>
                        <a:spcAft>
                          <a:spcPts val="0"/>
                        </a:spcAft>
                      </a:pPr>
                      <a:r>
                        <a:rPr lang="fr-FR" sz="100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gridSpan="2">
                  <a:txBody>
                    <a:bodyPr/>
                    <a:lstStyle/>
                    <a:p>
                      <a:pPr>
                        <a:spcAft>
                          <a:spcPts val="0"/>
                        </a:spcAft>
                      </a:pPr>
                      <a:r>
                        <a:rPr lang="fr-FR" sz="1000">
                          <a:effectLst/>
                        </a:rPr>
                        <a:t> </a:t>
                      </a:r>
                      <a:endParaRPr lang="fr-FR" sz="1200">
                        <a:effectLst/>
                      </a:endParaRPr>
                    </a:p>
                    <a:p>
                      <a:pPr>
                        <a:spcAft>
                          <a:spcPts val="0"/>
                        </a:spcAft>
                      </a:pPr>
                      <a:r>
                        <a:rPr lang="fr-FR" sz="100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hMerge="1">
                  <a:txBody>
                    <a:bodyPr/>
                    <a:lstStyle/>
                    <a:p>
                      <a:endParaRPr lang="fr-FR"/>
                    </a:p>
                  </a:txBody>
                  <a:tcPr/>
                </a:tc>
                <a:tc>
                  <a:txBody>
                    <a:bodyPr/>
                    <a:lstStyle/>
                    <a:p>
                      <a:pPr>
                        <a:spcAft>
                          <a:spcPts val="0"/>
                        </a:spcAft>
                      </a:pPr>
                      <a:r>
                        <a:rPr lang="fr-FR" sz="100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00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00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000" dirty="0">
                          <a:effectLst/>
                        </a:rPr>
                        <a:t> </a:t>
                      </a:r>
                      <a:endParaRPr lang="fr-FR"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6"/>
                  </a:ext>
                </a:extLst>
              </a:tr>
            </a:tbl>
          </a:graphicData>
        </a:graphic>
      </p:graphicFrame>
      <p:pic>
        <p:nvPicPr>
          <p:cNvPr id="5" name="Picture 2" descr="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337183" y="6030913"/>
            <a:ext cx="2468451" cy="827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53222717"/>
      </p:ext>
    </p:extLst>
  </p:cSld>
  <p:clrMapOvr>
    <a:masterClrMapping/>
  </p:clrMapOvr>
  <p:transition spd="med">
    <p:pull/>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71432" y="325192"/>
            <a:ext cx="10018713" cy="692239"/>
          </a:xfrm>
        </p:spPr>
        <p:txBody>
          <a:bodyPr>
            <a:normAutofit/>
          </a:bodyPr>
          <a:lstStyle/>
          <a:p>
            <a:pPr algn="l"/>
            <a:r>
              <a:rPr lang="fr-FR" sz="2400" b="1" dirty="0" err="1" smtClean="0">
                <a:latin typeface="Bookman Old Style" panose="02050604050505020204" pitchFamily="18" charset="0"/>
              </a:rPr>
              <a:t>Fixed</a:t>
            </a:r>
            <a:r>
              <a:rPr lang="fr-FR" sz="2400" b="1" dirty="0" err="1" smtClean="0">
                <a:latin typeface="Bookman Old Style" panose="02050604050505020204" pitchFamily="18" charset="0"/>
              </a:rPr>
              <a:t>-asset</a:t>
            </a:r>
            <a:r>
              <a:rPr lang="fr-FR" sz="2400" b="1" dirty="0" smtClean="0">
                <a:latin typeface="Bookman Old Style" panose="02050604050505020204" pitchFamily="18" charset="0"/>
              </a:rPr>
              <a:t> </a:t>
            </a:r>
            <a:r>
              <a:rPr lang="fr-FR" sz="2400" b="1" dirty="0" err="1" smtClean="0">
                <a:latin typeface="Bookman Old Style" panose="02050604050505020204" pitchFamily="18" charset="0"/>
              </a:rPr>
              <a:t>sheet</a:t>
            </a:r>
            <a:endParaRPr lang="fr-FR" sz="2400" dirty="0">
              <a:latin typeface="Bookman Old Style" panose="02050604050505020204" pitchFamily="18" charset="0"/>
            </a:endParaRPr>
          </a:p>
        </p:txBody>
      </p:sp>
      <p:graphicFrame>
        <p:nvGraphicFramePr>
          <p:cNvPr id="4" name="Tableau 3"/>
          <p:cNvGraphicFramePr>
            <a:graphicFrameLocks noGrp="1"/>
          </p:cNvGraphicFramePr>
          <p:nvPr>
            <p:extLst>
              <p:ext uri="{D42A27DB-BD31-4B8C-83A1-F6EECF244321}">
                <p14:modId xmlns:p14="http://schemas.microsoft.com/office/powerpoint/2010/main" val="3306382315"/>
              </p:ext>
            </p:extLst>
          </p:nvPr>
        </p:nvGraphicFramePr>
        <p:xfrm>
          <a:off x="1503462" y="1086802"/>
          <a:ext cx="9775065" cy="3855760"/>
        </p:xfrm>
        <a:graphic>
          <a:graphicData uri="http://schemas.openxmlformats.org/drawingml/2006/table">
            <a:tbl>
              <a:tblPr firstRow="1" firstCol="1" bandRow="1">
                <a:tableStyleId>{5C22544A-7EE6-4342-B048-85BDC9FD1C3A}</a:tableStyleId>
              </a:tblPr>
              <a:tblGrid>
                <a:gridCol w="1091680">
                  <a:extLst>
                    <a:ext uri="{9D8B030D-6E8A-4147-A177-3AD203B41FA5}">
                      <a16:colId xmlns:a16="http://schemas.microsoft.com/office/drawing/2014/main" val="20000"/>
                    </a:ext>
                  </a:extLst>
                </a:gridCol>
                <a:gridCol w="1620689">
                  <a:extLst>
                    <a:ext uri="{9D8B030D-6E8A-4147-A177-3AD203B41FA5}">
                      <a16:colId xmlns:a16="http://schemas.microsoft.com/office/drawing/2014/main" val="20001"/>
                    </a:ext>
                  </a:extLst>
                </a:gridCol>
                <a:gridCol w="1590872">
                  <a:extLst>
                    <a:ext uri="{9D8B030D-6E8A-4147-A177-3AD203B41FA5}">
                      <a16:colId xmlns:a16="http://schemas.microsoft.com/office/drawing/2014/main" val="20002"/>
                    </a:ext>
                  </a:extLst>
                </a:gridCol>
                <a:gridCol w="817559">
                  <a:extLst>
                    <a:ext uri="{9D8B030D-6E8A-4147-A177-3AD203B41FA5}">
                      <a16:colId xmlns:a16="http://schemas.microsoft.com/office/drawing/2014/main" val="20003"/>
                    </a:ext>
                  </a:extLst>
                </a:gridCol>
                <a:gridCol w="1590872">
                  <a:extLst>
                    <a:ext uri="{9D8B030D-6E8A-4147-A177-3AD203B41FA5}">
                      <a16:colId xmlns:a16="http://schemas.microsoft.com/office/drawing/2014/main" val="20004"/>
                    </a:ext>
                  </a:extLst>
                </a:gridCol>
                <a:gridCol w="817559">
                  <a:extLst>
                    <a:ext uri="{9D8B030D-6E8A-4147-A177-3AD203B41FA5}">
                      <a16:colId xmlns:a16="http://schemas.microsoft.com/office/drawing/2014/main" val="20005"/>
                    </a:ext>
                  </a:extLst>
                </a:gridCol>
                <a:gridCol w="681940">
                  <a:extLst>
                    <a:ext uri="{9D8B030D-6E8A-4147-A177-3AD203B41FA5}">
                      <a16:colId xmlns:a16="http://schemas.microsoft.com/office/drawing/2014/main" val="20006"/>
                    </a:ext>
                  </a:extLst>
                </a:gridCol>
                <a:gridCol w="1563894">
                  <a:extLst>
                    <a:ext uri="{9D8B030D-6E8A-4147-A177-3AD203B41FA5}">
                      <a16:colId xmlns:a16="http://schemas.microsoft.com/office/drawing/2014/main" val="20007"/>
                    </a:ext>
                  </a:extLst>
                </a:gridCol>
              </a:tblGrid>
              <a:tr h="446320">
                <a:tc>
                  <a:txBody>
                    <a:bodyPr/>
                    <a:lstStyle/>
                    <a:p>
                      <a:pPr>
                        <a:spcAft>
                          <a:spcPts val="0"/>
                        </a:spcAft>
                      </a:pPr>
                      <a:r>
                        <a:rPr lang="fr-FR" sz="1600" dirty="0" err="1" smtClean="0">
                          <a:effectLst/>
                          <a:latin typeface="Bookman Old Style" panose="02050604050505020204" pitchFamily="18" charset="0"/>
                        </a:rPr>
                        <a:t>Order</a:t>
                      </a:r>
                      <a:r>
                        <a:rPr lang="fr-FR" sz="1600" dirty="0" smtClean="0">
                          <a:effectLst/>
                          <a:latin typeface="Bookman Old Style" panose="02050604050505020204" pitchFamily="18" charset="0"/>
                        </a:rPr>
                        <a:t> N°</a:t>
                      </a:r>
                      <a:endParaRPr lang="fr-FR" sz="1600" dirty="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FR" sz="1600" dirty="0">
                          <a:effectLst/>
                          <a:latin typeface="Bookman Old Style" panose="02050604050505020204" pitchFamily="18" charset="0"/>
                        </a:rPr>
                        <a:t>Description/</a:t>
                      </a:r>
                    </a:p>
                    <a:p>
                      <a:pPr>
                        <a:spcAft>
                          <a:spcPts val="0"/>
                        </a:spcAft>
                      </a:pPr>
                      <a:r>
                        <a:rPr lang="fr-FR" sz="1600" dirty="0" smtClean="0">
                          <a:effectLst/>
                          <a:latin typeface="Bookman Old Style" panose="02050604050505020204" pitchFamily="18" charset="0"/>
                        </a:rPr>
                        <a:t>Model</a:t>
                      </a:r>
                      <a:endParaRPr lang="fr-FR" sz="1600" dirty="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FR" sz="1600" dirty="0" smtClean="0">
                          <a:effectLst/>
                          <a:latin typeface="Bookman Old Style" panose="02050604050505020204" pitchFamily="18" charset="0"/>
                        </a:rPr>
                        <a:t>Acquisition date</a:t>
                      </a:r>
                      <a:endParaRPr lang="fr-FR" sz="1600" dirty="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FR" sz="1600" dirty="0" smtClean="0">
                          <a:effectLst/>
                          <a:latin typeface="Bookman Old Style" panose="02050604050505020204" pitchFamily="18" charset="0"/>
                        </a:rPr>
                        <a:t>Serial N°</a:t>
                      </a:r>
                      <a:endParaRPr lang="fr-FR" sz="1600" dirty="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FR" sz="1600" dirty="0" err="1" smtClean="0">
                          <a:effectLst/>
                          <a:latin typeface="Bookman Old Style" panose="02050604050505020204" pitchFamily="18" charset="0"/>
                        </a:rPr>
                        <a:t>Uer</a:t>
                      </a:r>
                      <a:r>
                        <a:rPr lang="fr-FR" sz="1600" dirty="0" smtClean="0">
                          <a:effectLst/>
                          <a:latin typeface="Bookman Old Style" panose="02050604050505020204" pitchFamily="18" charset="0"/>
                        </a:rPr>
                        <a:t> or location</a:t>
                      </a:r>
                      <a:endParaRPr lang="fr-FR" sz="1600" dirty="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FR" sz="1600">
                          <a:effectLst/>
                          <a:latin typeface="Bookman Old Style" panose="02050604050505020204" pitchFamily="18" charset="0"/>
                        </a:rPr>
                        <a:t>Code</a:t>
                      </a:r>
                      <a:endParaRPr lang="fr-FR" sz="160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FR" sz="1600" dirty="0" smtClean="0">
                          <a:effectLst/>
                          <a:latin typeface="Bookman Old Style" panose="02050604050505020204" pitchFamily="18" charset="0"/>
                        </a:rPr>
                        <a:t>Situation</a:t>
                      </a:r>
                      <a:endParaRPr lang="fr-FR" sz="1600" dirty="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FR" sz="1600" dirty="0" smtClean="0">
                          <a:effectLst/>
                          <a:latin typeface="Bookman Old Style" panose="02050604050505020204" pitchFamily="18" charset="0"/>
                        </a:rPr>
                        <a:t>Acquisition value</a:t>
                      </a:r>
                      <a:endParaRPr lang="fr-FR" sz="1600" dirty="0">
                        <a:effectLst/>
                        <a:latin typeface="Bookman Old Style" panose="020506040505050202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446320">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dirty="0">
                          <a:effectLst/>
                        </a:rPr>
                        <a:t> </a:t>
                      </a:r>
                      <a:endParaRPr lang="fr-FR" sz="1200" dirty="0">
                        <a:effectLst/>
                      </a:endParaRPr>
                    </a:p>
                    <a:p>
                      <a:pPr>
                        <a:spcAft>
                          <a:spcPts val="0"/>
                        </a:spcAft>
                      </a:pPr>
                      <a:r>
                        <a:rPr lang="fr-FR" sz="1150" dirty="0">
                          <a:effectLst/>
                        </a:rPr>
                        <a:t> </a:t>
                      </a:r>
                      <a:endParaRPr lang="fr-FR"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dirty="0">
                          <a:effectLst/>
                        </a:rPr>
                        <a:t> </a:t>
                      </a:r>
                      <a:endParaRPr lang="fr-FR"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dirty="0">
                          <a:effectLst/>
                        </a:rPr>
                        <a:t> </a:t>
                      </a:r>
                      <a:endParaRPr lang="fr-FR"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dirty="0">
                          <a:effectLst/>
                        </a:rPr>
                        <a:t> </a:t>
                      </a:r>
                      <a:endParaRPr lang="fr-FR"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dirty="0">
                          <a:effectLst/>
                        </a:rPr>
                        <a:t> </a:t>
                      </a:r>
                      <a:endParaRPr lang="fr-FR"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dirty="0">
                          <a:effectLst/>
                        </a:rPr>
                        <a:t> </a:t>
                      </a:r>
                      <a:endParaRPr lang="fr-FR"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1"/>
                  </a:ext>
                </a:extLst>
              </a:tr>
              <a:tr h="446320">
                <a:tc>
                  <a:txBody>
                    <a:bodyPr/>
                    <a:lstStyle/>
                    <a:p>
                      <a:pPr>
                        <a:spcAft>
                          <a:spcPts val="0"/>
                        </a:spcAft>
                      </a:pPr>
                      <a:r>
                        <a:rPr lang="fr-FR" sz="1150">
                          <a:effectLst/>
                        </a:rPr>
                        <a:t> </a:t>
                      </a:r>
                      <a:endParaRPr lang="fr-FR" sz="1200">
                        <a:effectLst/>
                      </a:endParaRPr>
                    </a:p>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dirty="0">
                          <a:effectLst/>
                        </a:rPr>
                        <a:t> </a:t>
                      </a:r>
                      <a:endParaRPr lang="fr-FR"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dirty="0">
                          <a:effectLst/>
                        </a:rPr>
                        <a:t> </a:t>
                      </a:r>
                      <a:endParaRPr lang="fr-FR"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2"/>
                  </a:ext>
                </a:extLst>
              </a:tr>
              <a:tr h="446320">
                <a:tc>
                  <a:txBody>
                    <a:bodyPr/>
                    <a:lstStyle/>
                    <a:p>
                      <a:pPr>
                        <a:spcAft>
                          <a:spcPts val="0"/>
                        </a:spcAft>
                      </a:pPr>
                      <a:r>
                        <a:rPr lang="fr-FR" sz="1150" dirty="0">
                          <a:effectLst/>
                        </a:rPr>
                        <a:t> </a:t>
                      </a:r>
                      <a:endParaRPr lang="fr-FR" sz="1200" dirty="0">
                        <a:effectLst/>
                      </a:endParaRPr>
                    </a:p>
                    <a:p>
                      <a:pPr>
                        <a:spcAft>
                          <a:spcPts val="0"/>
                        </a:spcAft>
                      </a:pPr>
                      <a:r>
                        <a:rPr lang="fr-FR" sz="1150" dirty="0">
                          <a:effectLst/>
                        </a:rPr>
                        <a:t> </a:t>
                      </a:r>
                      <a:endParaRPr lang="fr-FR"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3"/>
                  </a:ext>
                </a:extLst>
              </a:tr>
              <a:tr h="446320">
                <a:tc>
                  <a:txBody>
                    <a:bodyPr/>
                    <a:lstStyle/>
                    <a:p>
                      <a:pPr>
                        <a:spcAft>
                          <a:spcPts val="0"/>
                        </a:spcAft>
                      </a:pPr>
                      <a:r>
                        <a:rPr lang="fr-FR" sz="1150">
                          <a:effectLst/>
                        </a:rPr>
                        <a:t> </a:t>
                      </a:r>
                      <a:endParaRPr lang="fr-FR" sz="1200">
                        <a:effectLst/>
                      </a:endParaRPr>
                    </a:p>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4"/>
                  </a:ext>
                </a:extLst>
              </a:tr>
              <a:tr h="446320">
                <a:tc>
                  <a:txBody>
                    <a:bodyPr/>
                    <a:lstStyle/>
                    <a:p>
                      <a:pPr>
                        <a:spcAft>
                          <a:spcPts val="0"/>
                        </a:spcAft>
                      </a:pPr>
                      <a:r>
                        <a:rPr lang="fr-FR" sz="1150">
                          <a:effectLst/>
                        </a:rPr>
                        <a:t> </a:t>
                      </a:r>
                      <a:endParaRPr lang="fr-FR" sz="1200">
                        <a:effectLst/>
                      </a:endParaRPr>
                    </a:p>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5"/>
                  </a:ext>
                </a:extLst>
              </a:tr>
              <a:tr h="446320">
                <a:tc>
                  <a:txBody>
                    <a:bodyPr/>
                    <a:lstStyle/>
                    <a:p>
                      <a:pPr>
                        <a:spcAft>
                          <a:spcPts val="0"/>
                        </a:spcAft>
                      </a:pPr>
                      <a:r>
                        <a:rPr lang="fr-FR" sz="1150">
                          <a:effectLst/>
                        </a:rPr>
                        <a:t> </a:t>
                      </a:r>
                      <a:endParaRPr lang="fr-FR" sz="1200">
                        <a:effectLst/>
                      </a:endParaRPr>
                    </a:p>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6"/>
                  </a:ext>
                </a:extLst>
              </a:tr>
              <a:tr h="446320">
                <a:tc>
                  <a:txBody>
                    <a:bodyPr/>
                    <a:lstStyle/>
                    <a:p>
                      <a:pPr>
                        <a:spcAft>
                          <a:spcPts val="0"/>
                        </a:spcAft>
                      </a:pPr>
                      <a:r>
                        <a:rPr lang="fr-FR" sz="1150">
                          <a:effectLst/>
                        </a:rPr>
                        <a:t> </a:t>
                      </a:r>
                      <a:endParaRPr lang="fr-FR" sz="1200">
                        <a:effectLst/>
                      </a:endParaRPr>
                    </a:p>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dirty="0">
                          <a:effectLst/>
                        </a:rPr>
                        <a:t> </a:t>
                      </a:r>
                      <a:endParaRPr lang="fr-FR"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7"/>
                  </a:ext>
                </a:extLst>
              </a:tr>
            </a:tbl>
          </a:graphicData>
        </a:graphic>
      </p:graphicFrame>
      <p:pic>
        <p:nvPicPr>
          <p:cNvPr id="5" name="Picture 2" descr="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72034" y="6053071"/>
            <a:ext cx="2133600" cy="8049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29893348"/>
      </p:ext>
    </p:extLst>
  </p:cSld>
  <p:clrMapOvr>
    <a:masterClrMapping/>
  </p:clrMapOvr>
  <p:transition spd="med">
    <p:pull/>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84310" y="0"/>
            <a:ext cx="10018713" cy="589208"/>
          </a:xfrm>
        </p:spPr>
        <p:txBody>
          <a:bodyPr>
            <a:normAutofit/>
          </a:bodyPr>
          <a:lstStyle/>
          <a:p>
            <a:pPr algn="l"/>
            <a:r>
              <a:rPr lang="fr-FR" sz="2400" b="1" dirty="0" err="1" smtClean="0">
                <a:latin typeface="Bookman Old Style" panose="02050604050505020204" pitchFamily="18" charset="0"/>
                <a:ea typeface="Times New Roman" panose="02020603050405020304" pitchFamily="18" charset="0"/>
                <a:cs typeface="Times New Roman" panose="02020603050405020304" pitchFamily="18" charset="0"/>
              </a:rPr>
              <a:t>Vehicles</a:t>
            </a:r>
            <a:r>
              <a:rPr lang="fr-FR" sz="2400" b="1" dirty="0" smtClean="0">
                <a:latin typeface="Bookman Old Style" panose="02050604050505020204" pitchFamily="18" charset="0"/>
                <a:ea typeface="Times New Roman" panose="02020603050405020304" pitchFamily="18" charset="0"/>
                <a:cs typeface="Times New Roman" panose="02020603050405020304" pitchFamily="18" charset="0"/>
              </a:rPr>
              <a:t> log book</a:t>
            </a:r>
            <a:endParaRPr lang="fr-FR" sz="2400" dirty="0">
              <a:latin typeface="Bookman Old Style" panose="02050604050505020204" pitchFamily="18" charset="0"/>
            </a:endParaRPr>
          </a:p>
        </p:txBody>
      </p:sp>
      <p:graphicFrame>
        <p:nvGraphicFramePr>
          <p:cNvPr id="4" name="Tableau 3"/>
          <p:cNvGraphicFramePr>
            <a:graphicFrameLocks noGrp="1"/>
          </p:cNvGraphicFramePr>
          <p:nvPr>
            <p:extLst>
              <p:ext uri="{D42A27DB-BD31-4B8C-83A1-F6EECF244321}">
                <p14:modId xmlns:p14="http://schemas.microsoft.com/office/powerpoint/2010/main" val="3124985065"/>
              </p:ext>
            </p:extLst>
          </p:nvPr>
        </p:nvGraphicFramePr>
        <p:xfrm>
          <a:off x="1500428" y="589208"/>
          <a:ext cx="10173261" cy="5852160"/>
        </p:xfrm>
        <a:graphic>
          <a:graphicData uri="http://schemas.openxmlformats.org/drawingml/2006/table">
            <a:tbl>
              <a:tblPr>
                <a:tableStyleId>{5C22544A-7EE6-4342-B048-85BDC9FD1C3A}</a:tableStyleId>
              </a:tblPr>
              <a:tblGrid>
                <a:gridCol w="1349163">
                  <a:extLst>
                    <a:ext uri="{9D8B030D-6E8A-4147-A177-3AD203B41FA5}">
                      <a16:colId xmlns:a16="http://schemas.microsoft.com/office/drawing/2014/main" val="20000"/>
                    </a:ext>
                  </a:extLst>
                </a:gridCol>
                <a:gridCol w="910924">
                  <a:extLst>
                    <a:ext uri="{9D8B030D-6E8A-4147-A177-3AD203B41FA5}">
                      <a16:colId xmlns:a16="http://schemas.microsoft.com/office/drawing/2014/main" val="20001"/>
                    </a:ext>
                  </a:extLst>
                </a:gridCol>
                <a:gridCol w="1287924">
                  <a:extLst>
                    <a:ext uri="{9D8B030D-6E8A-4147-A177-3AD203B41FA5}">
                      <a16:colId xmlns:a16="http://schemas.microsoft.com/office/drawing/2014/main" val="20002"/>
                    </a:ext>
                  </a:extLst>
                </a:gridCol>
                <a:gridCol w="929105">
                  <a:extLst>
                    <a:ext uri="{9D8B030D-6E8A-4147-A177-3AD203B41FA5}">
                      <a16:colId xmlns:a16="http://schemas.microsoft.com/office/drawing/2014/main" val="20003"/>
                    </a:ext>
                  </a:extLst>
                </a:gridCol>
                <a:gridCol w="913794">
                  <a:extLst>
                    <a:ext uri="{9D8B030D-6E8A-4147-A177-3AD203B41FA5}">
                      <a16:colId xmlns:a16="http://schemas.microsoft.com/office/drawing/2014/main" val="20004"/>
                    </a:ext>
                  </a:extLst>
                </a:gridCol>
                <a:gridCol w="942500">
                  <a:extLst>
                    <a:ext uri="{9D8B030D-6E8A-4147-A177-3AD203B41FA5}">
                      <a16:colId xmlns:a16="http://schemas.microsoft.com/office/drawing/2014/main" val="20005"/>
                    </a:ext>
                  </a:extLst>
                </a:gridCol>
                <a:gridCol w="1127173">
                  <a:extLst>
                    <a:ext uri="{9D8B030D-6E8A-4147-A177-3AD203B41FA5}">
                      <a16:colId xmlns:a16="http://schemas.microsoft.com/office/drawing/2014/main" val="20006"/>
                    </a:ext>
                  </a:extLst>
                </a:gridCol>
                <a:gridCol w="1220945">
                  <a:extLst>
                    <a:ext uri="{9D8B030D-6E8A-4147-A177-3AD203B41FA5}">
                      <a16:colId xmlns:a16="http://schemas.microsoft.com/office/drawing/2014/main" val="20007"/>
                    </a:ext>
                  </a:extLst>
                </a:gridCol>
                <a:gridCol w="1491733">
                  <a:extLst>
                    <a:ext uri="{9D8B030D-6E8A-4147-A177-3AD203B41FA5}">
                      <a16:colId xmlns:a16="http://schemas.microsoft.com/office/drawing/2014/main" val="20008"/>
                    </a:ext>
                  </a:extLst>
                </a:gridCol>
              </a:tblGrid>
              <a:tr h="909360">
                <a:tc gridSpan="9">
                  <a:txBody>
                    <a:bodyPr/>
                    <a:lstStyle/>
                    <a:p>
                      <a:pPr>
                        <a:spcAft>
                          <a:spcPts val="0"/>
                        </a:spcAft>
                      </a:pPr>
                      <a:r>
                        <a:rPr lang="fr-FR" sz="1600" b="1" dirty="0" err="1" smtClean="0">
                          <a:solidFill>
                            <a:schemeClr val="bg1"/>
                          </a:solidFill>
                          <a:effectLst/>
                          <a:latin typeface="Bookman Old Style" panose="02050604050505020204" pitchFamily="18" charset="0"/>
                        </a:rPr>
                        <a:t>Vehicle</a:t>
                      </a:r>
                      <a:r>
                        <a:rPr lang="fr-FR" sz="1600" b="1" dirty="0" smtClean="0">
                          <a:solidFill>
                            <a:schemeClr val="bg1"/>
                          </a:solidFill>
                          <a:effectLst/>
                          <a:latin typeface="Bookman Old Style" panose="02050604050505020204" pitchFamily="18" charset="0"/>
                        </a:rPr>
                        <a:t> Brand       </a:t>
                      </a:r>
                      <a:r>
                        <a:rPr lang="fr-FR" sz="1600" b="1" dirty="0" smtClean="0">
                          <a:solidFill>
                            <a:schemeClr val="bg1"/>
                          </a:solidFill>
                          <a:effectLst/>
                          <a:latin typeface="Bookman Old Style" panose="02050604050505020204" pitchFamily="18" charset="0"/>
                        </a:rPr>
                        <a:t>:</a:t>
                      </a:r>
                      <a:endParaRPr lang="fr-FR" sz="1600" b="1" dirty="0">
                        <a:solidFill>
                          <a:schemeClr val="bg1"/>
                        </a:solidFill>
                        <a:effectLst/>
                        <a:latin typeface="Bookman Old Style" panose="02050604050505020204" pitchFamily="18" charset="0"/>
                      </a:endParaRPr>
                    </a:p>
                    <a:p>
                      <a:pPr>
                        <a:spcAft>
                          <a:spcPts val="0"/>
                        </a:spcAft>
                      </a:pPr>
                      <a:r>
                        <a:rPr lang="fr-FR" sz="1600" b="1" dirty="0">
                          <a:solidFill>
                            <a:schemeClr val="bg1"/>
                          </a:solidFill>
                          <a:effectLst/>
                          <a:latin typeface="Bookman Old Style" panose="02050604050505020204" pitchFamily="18" charset="0"/>
                        </a:rPr>
                        <a:t>Type                 </a:t>
                      </a:r>
                      <a:r>
                        <a:rPr lang="fr-FR" sz="1600" b="1" baseline="0" dirty="0" smtClean="0">
                          <a:solidFill>
                            <a:schemeClr val="bg1"/>
                          </a:solidFill>
                          <a:effectLst/>
                          <a:latin typeface="Bookman Old Style" panose="02050604050505020204" pitchFamily="18" charset="0"/>
                        </a:rPr>
                        <a:t>    </a:t>
                      </a:r>
                      <a:r>
                        <a:rPr lang="fr-FR" sz="1600" b="1" dirty="0" smtClean="0">
                          <a:solidFill>
                            <a:schemeClr val="bg1"/>
                          </a:solidFill>
                          <a:effectLst/>
                          <a:latin typeface="Bookman Old Style" panose="02050604050505020204" pitchFamily="18" charset="0"/>
                        </a:rPr>
                        <a:t>:</a:t>
                      </a:r>
                      <a:endParaRPr lang="fr-FR" sz="1600" b="1" dirty="0">
                        <a:solidFill>
                          <a:schemeClr val="bg1"/>
                        </a:solidFill>
                        <a:effectLst/>
                        <a:latin typeface="Bookman Old Style" panose="02050604050505020204" pitchFamily="18" charset="0"/>
                      </a:endParaRPr>
                    </a:p>
                    <a:p>
                      <a:pPr>
                        <a:spcAft>
                          <a:spcPts val="0"/>
                        </a:spcAft>
                      </a:pPr>
                      <a:r>
                        <a:rPr lang="fr-FR" sz="1600" b="1" dirty="0" smtClean="0">
                          <a:solidFill>
                            <a:schemeClr val="bg1"/>
                          </a:solidFill>
                          <a:effectLst/>
                          <a:latin typeface="Bookman Old Style" panose="02050604050505020204" pitchFamily="18" charset="0"/>
                        </a:rPr>
                        <a:t>License</a:t>
                      </a:r>
                      <a:r>
                        <a:rPr lang="fr-FR" sz="1600" b="1" baseline="0" dirty="0" smtClean="0">
                          <a:solidFill>
                            <a:schemeClr val="bg1"/>
                          </a:solidFill>
                          <a:effectLst/>
                          <a:latin typeface="Bookman Old Style" panose="02050604050505020204" pitchFamily="18" charset="0"/>
                        </a:rPr>
                        <a:t> plate N°</a:t>
                      </a:r>
                      <a:r>
                        <a:rPr lang="fr-FR" sz="1600" b="1" dirty="0" smtClean="0">
                          <a:solidFill>
                            <a:schemeClr val="bg1"/>
                          </a:solidFill>
                          <a:effectLst/>
                          <a:latin typeface="Bookman Old Style" panose="02050604050505020204" pitchFamily="18" charset="0"/>
                        </a:rPr>
                        <a:t> </a:t>
                      </a:r>
                      <a:r>
                        <a:rPr lang="fr-FR" sz="1600" b="1" baseline="0" dirty="0" smtClean="0">
                          <a:solidFill>
                            <a:schemeClr val="bg1"/>
                          </a:solidFill>
                          <a:effectLst/>
                          <a:latin typeface="Bookman Old Style" panose="02050604050505020204" pitchFamily="18" charset="0"/>
                        </a:rPr>
                        <a:t>   </a:t>
                      </a:r>
                      <a:r>
                        <a:rPr lang="fr-FR" sz="1600" b="1" dirty="0" smtClean="0">
                          <a:solidFill>
                            <a:schemeClr val="bg1"/>
                          </a:solidFill>
                          <a:effectLst/>
                          <a:latin typeface="Bookman Old Style" panose="02050604050505020204" pitchFamily="18" charset="0"/>
                        </a:rPr>
                        <a:t>:</a:t>
                      </a:r>
                      <a:endParaRPr lang="fr-FR" sz="1600" b="1" dirty="0">
                        <a:solidFill>
                          <a:schemeClr val="bg1"/>
                        </a:solidFill>
                        <a:effectLst/>
                        <a:latin typeface="Bookman Old Style" panose="02050604050505020204" pitchFamily="18" charset="0"/>
                      </a:endParaRPr>
                    </a:p>
                    <a:p>
                      <a:pPr>
                        <a:spcAft>
                          <a:spcPts val="0"/>
                        </a:spcAft>
                      </a:pPr>
                      <a:r>
                        <a:rPr lang="fr-FR" sz="1600" b="1" dirty="0" smtClean="0">
                          <a:solidFill>
                            <a:schemeClr val="bg1"/>
                          </a:solidFill>
                          <a:effectLst/>
                          <a:latin typeface="Bookman Old Style" panose="02050604050505020204" pitchFamily="18" charset="0"/>
                        </a:rPr>
                        <a:t>Name of the driver:</a:t>
                      </a:r>
                      <a:endParaRPr lang="fr-FR" sz="1600" b="1" dirty="0">
                        <a:solidFill>
                          <a:schemeClr val="bg1"/>
                        </a:solidFill>
                        <a:effectLst/>
                        <a:latin typeface="Bookman Old Style" panose="02050604050505020204" pitchFamily="18" charset="0"/>
                        <a:ea typeface="Times New Roman" panose="02020603050405020304" pitchFamily="18" charset="0"/>
                      </a:endParaRPr>
                    </a:p>
                  </a:txBody>
                  <a:tcPr marL="34451" marR="34451" marT="0" marB="0">
                    <a:solidFill>
                      <a:schemeClr val="accent1"/>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10000"/>
                  </a:ext>
                </a:extLst>
              </a:tr>
              <a:tr h="454680">
                <a:tc>
                  <a:txBody>
                    <a:bodyPr/>
                    <a:lstStyle/>
                    <a:p>
                      <a:pPr>
                        <a:spcAft>
                          <a:spcPts val="0"/>
                        </a:spcAft>
                      </a:pPr>
                      <a:r>
                        <a:rPr lang="fr-FR" sz="1600" b="1" dirty="0">
                          <a:solidFill>
                            <a:schemeClr val="bg1"/>
                          </a:solidFill>
                          <a:effectLst/>
                          <a:latin typeface="Bookman Old Style" panose="02050604050505020204" pitchFamily="18" charset="0"/>
                        </a:rPr>
                        <a:t>Date</a:t>
                      </a:r>
                      <a:endParaRPr lang="fr-FR" sz="1600" b="1" dirty="0">
                        <a:solidFill>
                          <a:schemeClr val="bg1"/>
                        </a:solidFill>
                        <a:effectLst/>
                        <a:latin typeface="Bookman Old Style" panose="02050604050505020204" pitchFamily="18" charset="0"/>
                        <a:ea typeface="Times New Roman" panose="02020603050405020304" pitchFamily="18" charset="0"/>
                      </a:endParaRPr>
                    </a:p>
                  </a:txBody>
                  <a:tcPr marL="34451" marR="34451" marT="0" marB="0">
                    <a:solidFill>
                      <a:schemeClr val="accent1"/>
                    </a:solidFill>
                  </a:tcPr>
                </a:tc>
                <a:tc>
                  <a:txBody>
                    <a:bodyPr/>
                    <a:lstStyle/>
                    <a:p>
                      <a:pPr>
                        <a:spcAft>
                          <a:spcPts val="0"/>
                        </a:spcAft>
                      </a:pPr>
                      <a:r>
                        <a:rPr lang="fr-FR" sz="1600" b="1" dirty="0" err="1" smtClean="0">
                          <a:solidFill>
                            <a:schemeClr val="bg1"/>
                          </a:solidFill>
                          <a:effectLst/>
                          <a:latin typeface="Bookman Old Style" panose="02050604050505020204" pitchFamily="18" charset="0"/>
                        </a:rPr>
                        <a:t>Departure</a:t>
                      </a:r>
                      <a:r>
                        <a:rPr lang="fr-FR" sz="1600" b="1" dirty="0" smtClean="0">
                          <a:solidFill>
                            <a:schemeClr val="bg1"/>
                          </a:solidFill>
                          <a:effectLst/>
                          <a:latin typeface="Bookman Old Style" panose="02050604050505020204" pitchFamily="18" charset="0"/>
                        </a:rPr>
                        <a:t> time</a:t>
                      </a:r>
                      <a:endParaRPr lang="fr-FR" sz="1600" b="1" dirty="0">
                        <a:solidFill>
                          <a:schemeClr val="bg1"/>
                        </a:solidFill>
                        <a:effectLst/>
                        <a:latin typeface="Bookman Old Style" panose="02050604050505020204" pitchFamily="18" charset="0"/>
                        <a:ea typeface="Times New Roman" panose="02020603050405020304" pitchFamily="18" charset="0"/>
                      </a:endParaRPr>
                    </a:p>
                  </a:txBody>
                  <a:tcPr marL="34451" marR="34451" marT="0" marB="0">
                    <a:solidFill>
                      <a:schemeClr val="accent1"/>
                    </a:solidFill>
                  </a:tcPr>
                </a:tc>
                <a:tc>
                  <a:txBody>
                    <a:bodyPr/>
                    <a:lstStyle/>
                    <a:p>
                      <a:pPr>
                        <a:spcAft>
                          <a:spcPts val="0"/>
                        </a:spcAft>
                      </a:pPr>
                      <a:r>
                        <a:rPr lang="fr-FR" sz="1600" b="1" dirty="0">
                          <a:solidFill>
                            <a:schemeClr val="bg1"/>
                          </a:solidFill>
                          <a:effectLst/>
                          <a:latin typeface="Bookman Old Style" panose="02050604050505020204" pitchFamily="18" charset="0"/>
                        </a:rPr>
                        <a:t>Destination</a:t>
                      </a:r>
                      <a:endParaRPr lang="fr-FR" sz="1600" b="1" dirty="0">
                        <a:solidFill>
                          <a:schemeClr val="bg1"/>
                        </a:solidFill>
                        <a:effectLst/>
                        <a:latin typeface="Bookman Old Style" panose="02050604050505020204" pitchFamily="18" charset="0"/>
                        <a:ea typeface="Times New Roman" panose="02020603050405020304" pitchFamily="18" charset="0"/>
                      </a:endParaRPr>
                    </a:p>
                  </a:txBody>
                  <a:tcPr marL="34451" marR="34451" marT="0" marB="0">
                    <a:solidFill>
                      <a:schemeClr val="accent1"/>
                    </a:solidFill>
                  </a:tcPr>
                </a:tc>
                <a:tc>
                  <a:txBody>
                    <a:bodyPr/>
                    <a:lstStyle/>
                    <a:p>
                      <a:pPr>
                        <a:spcAft>
                          <a:spcPts val="0"/>
                        </a:spcAft>
                      </a:pPr>
                      <a:r>
                        <a:rPr lang="fr-FR" sz="1600" b="1" dirty="0" smtClean="0">
                          <a:solidFill>
                            <a:schemeClr val="bg1"/>
                          </a:solidFill>
                          <a:effectLst/>
                          <a:latin typeface="Bookman Old Style" panose="02050604050505020204" pitchFamily="18" charset="0"/>
                        </a:rPr>
                        <a:t>Return time</a:t>
                      </a:r>
                      <a:endParaRPr lang="fr-FR" sz="1600" b="1" dirty="0">
                        <a:solidFill>
                          <a:schemeClr val="bg1"/>
                        </a:solidFill>
                        <a:effectLst/>
                        <a:latin typeface="Bookman Old Style" panose="02050604050505020204" pitchFamily="18" charset="0"/>
                        <a:ea typeface="Times New Roman" panose="02020603050405020304" pitchFamily="18" charset="0"/>
                      </a:endParaRPr>
                    </a:p>
                  </a:txBody>
                  <a:tcPr marL="34451" marR="34451" marT="0" marB="0">
                    <a:solidFill>
                      <a:schemeClr val="accent1"/>
                    </a:solidFill>
                  </a:tcPr>
                </a:tc>
                <a:tc>
                  <a:txBody>
                    <a:bodyPr/>
                    <a:lstStyle/>
                    <a:p>
                      <a:pPr>
                        <a:spcAft>
                          <a:spcPts val="0"/>
                        </a:spcAft>
                      </a:pPr>
                      <a:r>
                        <a:rPr lang="fr-FR" sz="1600" b="1" dirty="0">
                          <a:solidFill>
                            <a:schemeClr val="bg1"/>
                          </a:solidFill>
                          <a:effectLst/>
                          <a:latin typeface="Bookman Old Style" panose="02050604050505020204" pitchFamily="18" charset="0"/>
                        </a:rPr>
                        <a:t>Km </a:t>
                      </a:r>
                      <a:r>
                        <a:rPr lang="fr-FR" sz="1600" b="1" dirty="0" smtClean="0">
                          <a:solidFill>
                            <a:schemeClr val="bg1"/>
                          </a:solidFill>
                          <a:effectLst/>
                          <a:latin typeface="Bookman Old Style" panose="02050604050505020204" pitchFamily="18" charset="0"/>
                        </a:rPr>
                        <a:t>at  </a:t>
                      </a:r>
                      <a:r>
                        <a:rPr lang="fr-FR" sz="1600" b="1" dirty="0" err="1" smtClean="0">
                          <a:solidFill>
                            <a:schemeClr val="bg1"/>
                          </a:solidFill>
                          <a:effectLst/>
                          <a:latin typeface="Bookman Old Style" panose="02050604050505020204" pitchFamily="18" charset="0"/>
                        </a:rPr>
                        <a:t>departure</a:t>
                      </a:r>
                      <a:endParaRPr lang="fr-FR" sz="1600" b="1" dirty="0">
                        <a:solidFill>
                          <a:schemeClr val="bg1"/>
                        </a:solidFill>
                        <a:effectLst/>
                        <a:latin typeface="Bookman Old Style" panose="02050604050505020204" pitchFamily="18" charset="0"/>
                        <a:ea typeface="Times New Roman" panose="02020603050405020304" pitchFamily="18" charset="0"/>
                      </a:endParaRPr>
                    </a:p>
                  </a:txBody>
                  <a:tcPr marL="34451" marR="34451" marT="0" marB="0">
                    <a:solidFill>
                      <a:schemeClr val="accent1"/>
                    </a:solidFill>
                  </a:tcPr>
                </a:tc>
                <a:tc>
                  <a:txBody>
                    <a:bodyPr/>
                    <a:lstStyle/>
                    <a:p>
                      <a:pPr>
                        <a:spcAft>
                          <a:spcPts val="0"/>
                        </a:spcAft>
                      </a:pPr>
                      <a:r>
                        <a:rPr lang="fr-FR" sz="1600" b="1" dirty="0" smtClean="0">
                          <a:solidFill>
                            <a:schemeClr val="bg1"/>
                          </a:solidFill>
                          <a:effectLst/>
                          <a:latin typeface="Bookman Old Style" panose="02050604050505020204" pitchFamily="18" charset="0"/>
                        </a:rPr>
                        <a:t>Km on </a:t>
                      </a:r>
                      <a:r>
                        <a:rPr lang="fr-FR" sz="1600" b="1" dirty="0" err="1" smtClean="0">
                          <a:solidFill>
                            <a:schemeClr val="bg1"/>
                          </a:solidFill>
                          <a:effectLst/>
                          <a:latin typeface="Bookman Old Style" panose="02050604050505020204" pitchFamily="18" charset="0"/>
                        </a:rPr>
                        <a:t>arrival</a:t>
                      </a:r>
                      <a:endParaRPr lang="fr-FR" sz="1600" b="1" dirty="0">
                        <a:solidFill>
                          <a:schemeClr val="bg1"/>
                        </a:solidFill>
                        <a:effectLst/>
                        <a:latin typeface="Bookman Old Style" panose="02050604050505020204" pitchFamily="18" charset="0"/>
                        <a:ea typeface="Times New Roman" panose="02020603050405020304" pitchFamily="18" charset="0"/>
                      </a:endParaRPr>
                    </a:p>
                  </a:txBody>
                  <a:tcPr marL="34451" marR="34451" marT="0" marB="0">
                    <a:solidFill>
                      <a:schemeClr val="accent1"/>
                    </a:solidFill>
                  </a:tcPr>
                </a:tc>
                <a:tc>
                  <a:txBody>
                    <a:bodyPr/>
                    <a:lstStyle/>
                    <a:p>
                      <a:pPr>
                        <a:spcAft>
                          <a:spcPts val="0"/>
                        </a:spcAft>
                      </a:pPr>
                      <a:r>
                        <a:rPr lang="fr-FR" sz="1600" b="1" dirty="0">
                          <a:solidFill>
                            <a:schemeClr val="bg1"/>
                          </a:solidFill>
                          <a:effectLst/>
                          <a:latin typeface="Bookman Old Style" panose="02050604050505020204" pitchFamily="18" charset="0"/>
                        </a:rPr>
                        <a:t>Km </a:t>
                      </a:r>
                      <a:r>
                        <a:rPr lang="fr-FR" sz="1600" b="1" dirty="0" smtClean="0">
                          <a:solidFill>
                            <a:schemeClr val="bg1"/>
                          </a:solidFill>
                          <a:effectLst/>
                          <a:latin typeface="Bookman Old Style" panose="02050604050505020204" pitchFamily="18" charset="0"/>
                        </a:rPr>
                        <a:t>made</a:t>
                      </a:r>
                      <a:endParaRPr lang="fr-FR" sz="1600" b="1" dirty="0">
                        <a:solidFill>
                          <a:schemeClr val="bg1"/>
                        </a:solidFill>
                        <a:effectLst/>
                        <a:latin typeface="Bookman Old Style" panose="02050604050505020204" pitchFamily="18" charset="0"/>
                        <a:ea typeface="Times New Roman" panose="02020603050405020304" pitchFamily="18" charset="0"/>
                      </a:endParaRPr>
                    </a:p>
                  </a:txBody>
                  <a:tcPr marL="34451" marR="34451" marT="0" marB="0">
                    <a:solidFill>
                      <a:schemeClr val="accent1"/>
                    </a:solidFill>
                  </a:tcPr>
                </a:tc>
                <a:tc>
                  <a:txBody>
                    <a:bodyPr/>
                    <a:lstStyle/>
                    <a:p>
                      <a:pPr>
                        <a:spcAft>
                          <a:spcPts val="0"/>
                        </a:spcAft>
                      </a:pPr>
                      <a:r>
                        <a:rPr lang="fr-FR" sz="1600" b="1" dirty="0" err="1" smtClean="0">
                          <a:solidFill>
                            <a:schemeClr val="bg1"/>
                          </a:solidFill>
                          <a:effectLst/>
                          <a:latin typeface="Bookman Old Style" panose="02050604050505020204" pitchFamily="18" charset="0"/>
                        </a:rPr>
                        <a:t>Purchased</a:t>
                      </a:r>
                      <a:r>
                        <a:rPr lang="fr-FR" sz="1600" b="1" baseline="0" dirty="0" smtClean="0">
                          <a:solidFill>
                            <a:schemeClr val="bg1"/>
                          </a:solidFill>
                          <a:effectLst/>
                          <a:latin typeface="Bookman Old Style" panose="02050604050505020204" pitchFamily="18" charset="0"/>
                        </a:rPr>
                        <a:t> fuel</a:t>
                      </a:r>
                      <a:endParaRPr lang="fr-FR" sz="1600" b="1" dirty="0">
                        <a:solidFill>
                          <a:schemeClr val="bg1"/>
                        </a:solidFill>
                        <a:effectLst/>
                        <a:latin typeface="Bookman Old Style" panose="02050604050505020204" pitchFamily="18" charset="0"/>
                        <a:ea typeface="Times New Roman" panose="02020603050405020304" pitchFamily="18" charset="0"/>
                      </a:endParaRPr>
                    </a:p>
                  </a:txBody>
                  <a:tcPr marL="34451" marR="34451" marT="0" marB="0">
                    <a:solidFill>
                      <a:schemeClr val="accent1"/>
                    </a:solidFill>
                  </a:tcPr>
                </a:tc>
                <a:tc>
                  <a:txBody>
                    <a:bodyPr/>
                    <a:lstStyle/>
                    <a:p>
                      <a:pPr>
                        <a:spcAft>
                          <a:spcPts val="0"/>
                        </a:spcAft>
                      </a:pPr>
                      <a:r>
                        <a:rPr lang="fr-FR" sz="1600" b="1" dirty="0">
                          <a:solidFill>
                            <a:schemeClr val="bg1"/>
                          </a:solidFill>
                          <a:effectLst/>
                          <a:latin typeface="Bookman Old Style" panose="02050604050505020204" pitchFamily="18" charset="0"/>
                        </a:rPr>
                        <a:t>Observation</a:t>
                      </a:r>
                      <a:endParaRPr lang="fr-FR" sz="1600" b="1" dirty="0">
                        <a:solidFill>
                          <a:schemeClr val="bg1"/>
                        </a:solidFill>
                        <a:effectLst/>
                        <a:latin typeface="Bookman Old Style" panose="02050604050505020204" pitchFamily="18" charset="0"/>
                        <a:ea typeface="Times New Roman" panose="02020603050405020304" pitchFamily="18" charset="0"/>
                      </a:endParaRPr>
                    </a:p>
                  </a:txBody>
                  <a:tcPr marL="34451" marR="34451" marT="0" marB="0">
                    <a:solidFill>
                      <a:schemeClr val="accent1"/>
                    </a:solidFill>
                  </a:tcPr>
                </a:tc>
                <a:extLst>
                  <a:ext uri="{0D108BD9-81ED-4DB2-BD59-A6C34878D82A}">
                    <a16:rowId xmlns:a16="http://schemas.microsoft.com/office/drawing/2014/main" val="10001"/>
                  </a:ext>
                </a:extLst>
              </a:tr>
              <a:tr h="227340">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solidFill>
                      <a:schemeClr val="accent1"/>
                    </a:solidFill>
                  </a:tcPr>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tc>
                <a:extLst>
                  <a:ext uri="{0D108BD9-81ED-4DB2-BD59-A6C34878D82A}">
                    <a16:rowId xmlns:a16="http://schemas.microsoft.com/office/drawing/2014/main" val="10002"/>
                  </a:ext>
                </a:extLst>
              </a:tr>
              <a:tr h="227340">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solidFill>
                      <a:schemeClr val="accent1"/>
                    </a:solidFill>
                  </a:tcPr>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tc>
                <a:extLst>
                  <a:ext uri="{0D108BD9-81ED-4DB2-BD59-A6C34878D82A}">
                    <a16:rowId xmlns:a16="http://schemas.microsoft.com/office/drawing/2014/main" val="10003"/>
                  </a:ext>
                </a:extLst>
              </a:tr>
              <a:tr h="227340">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solidFill>
                      <a:schemeClr val="accent1"/>
                    </a:solidFill>
                  </a:tcPr>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tc>
                <a:extLst>
                  <a:ext uri="{0D108BD9-81ED-4DB2-BD59-A6C34878D82A}">
                    <a16:rowId xmlns:a16="http://schemas.microsoft.com/office/drawing/2014/main" val="10004"/>
                  </a:ext>
                </a:extLst>
              </a:tr>
              <a:tr h="227340">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solidFill>
                      <a:schemeClr val="accent1"/>
                    </a:solidFill>
                  </a:tcPr>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tc>
                <a:extLst>
                  <a:ext uri="{0D108BD9-81ED-4DB2-BD59-A6C34878D82A}">
                    <a16:rowId xmlns:a16="http://schemas.microsoft.com/office/drawing/2014/main" val="10005"/>
                  </a:ext>
                </a:extLst>
              </a:tr>
              <a:tr h="227340">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solidFill>
                      <a:schemeClr val="accent1"/>
                    </a:solidFill>
                  </a:tcPr>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tc>
                <a:extLst>
                  <a:ext uri="{0D108BD9-81ED-4DB2-BD59-A6C34878D82A}">
                    <a16:rowId xmlns:a16="http://schemas.microsoft.com/office/drawing/2014/main" val="10006"/>
                  </a:ext>
                </a:extLst>
              </a:tr>
              <a:tr h="227340">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solidFill>
                      <a:schemeClr val="accent1"/>
                    </a:solidFill>
                  </a:tcPr>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tc>
                <a:extLst>
                  <a:ext uri="{0D108BD9-81ED-4DB2-BD59-A6C34878D82A}">
                    <a16:rowId xmlns:a16="http://schemas.microsoft.com/office/drawing/2014/main" val="10007"/>
                  </a:ext>
                </a:extLst>
              </a:tr>
              <a:tr h="227340">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solidFill>
                      <a:schemeClr val="accent1"/>
                    </a:solidFill>
                  </a:tcPr>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tc>
                <a:extLst>
                  <a:ext uri="{0D108BD9-81ED-4DB2-BD59-A6C34878D82A}">
                    <a16:rowId xmlns:a16="http://schemas.microsoft.com/office/drawing/2014/main" val="10008"/>
                  </a:ext>
                </a:extLst>
              </a:tr>
              <a:tr h="227340">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solidFill>
                      <a:schemeClr val="accent1"/>
                    </a:solidFill>
                  </a:tcPr>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tc>
                <a:extLst>
                  <a:ext uri="{0D108BD9-81ED-4DB2-BD59-A6C34878D82A}">
                    <a16:rowId xmlns:a16="http://schemas.microsoft.com/office/drawing/2014/main" val="10009"/>
                  </a:ext>
                </a:extLst>
              </a:tr>
              <a:tr h="227340">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solidFill>
                      <a:schemeClr val="accent1"/>
                    </a:solidFill>
                  </a:tcPr>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tc>
                <a:extLst>
                  <a:ext uri="{0D108BD9-81ED-4DB2-BD59-A6C34878D82A}">
                    <a16:rowId xmlns:a16="http://schemas.microsoft.com/office/drawing/2014/main" val="10010"/>
                  </a:ext>
                </a:extLst>
              </a:tr>
              <a:tr h="227340">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solidFill>
                      <a:schemeClr val="accent1"/>
                    </a:solidFill>
                  </a:tcPr>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tc>
                <a:extLst>
                  <a:ext uri="{0D108BD9-81ED-4DB2-BD59-A6C34878D82A}">
                    <a16:rowId xmlns:a16="http://schemas.microsoft.com/office/drawing/2014/main" val="10011"/>
                  </a:ext>
                </a:extLst>
              </a:tr>
              <a:tr h="227340">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solidFill>
                      <a:schemeClr val="accent1"/>
                    </a:solidFill>
                  </a:tcPr>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tc>
                <a:extLst>
                  <a:ext uri="{0D108BD9-81ED-4DB2-BD59-A6C34878D82A}">
                    <a16:rowId xmlns:a16="http://schemas.microsoft.com/office/drawing/2014/main" val="10012"/>
                  </a:ext>
                </a:extLst>
              </a:tr>
              <a:tr h="227340">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solidFill>
                      <a:schemeClr val="accent1"/>
                    </a:solidFill>
                  </a:tcPr>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tc>
                <a:extLst>
                  <a:ext uri="{0D108BD9-81ED-4DB2-BD59-A6C34878D82A}">
                    <a16:rowId xmlns:a16="http://schemas.microsoft.com/office/drawing/2014/main" val="10013"/>
                  </a:ext>
                </a:extLst>
              </a:tr>
              <a:tr h="227340">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solidFill>
                      <a:schemeClr val="accent1"/>
                    </a:solidFill>
                  </a:tcPr>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tc>
                <a:extLst>
                  <a:ext uri="{0D108BD9-81ED-4DB2-BD59-A6C34878D82A}">
                    <a16:rowId xmlns:a16="http://schemas.microsoft.com/office/drawing/2014/main" val="10014"/>
                  </a:ext>
                </a:extLst>
              </a:tr>
              <a:tr h="227340">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solidFill>
                      <a:schemeClr val="accent1"/>
                    </a:solidFill>
                  </a:tcPr>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tc>
                <a:extLst>
                  <a:ext uri="{0D108BD9-81ED-4DB2-BD59-A6C34878D82A}">
                    <a16:rowId xmlns:a16="http://schemas.microsoft.com/office/drawing/2014/main" val="10015"/>
                  </a:ext>
                </a:extLst>
              </a:tr>
              <a:tr h="227340">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solidFill>
                      <a:schemeClr val="accent1"/>
                    </a:solidFill>
                  </a:tcPr>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tc>
                <a:extLst>
                  <a:ext uri="{0D108BD9-81ED-4DB2-BD59-A6C34878D82A}">
                    <a16:rowId xmlns:a16="http://schemas.microsoft.com/office/drawing/2014/main" val="10016"/>
                  </a:ext>
                </a:extLst>
              </a:tr>
              <a:tr h="227340">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solidFill>
                      <a:schemeClr val="accent1"/>
                    </a:solidFill>
                  </a:tcPr>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tc>
                <a:extLst>
                  <a:ext uri="{0D108BD9-81ED-4DB2-BD59-A6C34878D82A}">
                    <a16:rowId xmlns:a16="http://schemas.microsoft.com/office/drawing/2014/main" val="10017"/>
                  </a:ext>
                </a:extLst>
              </a:tr>
              <a:tr h="227340">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solidFill>
                      <a:schemeClr val="accent1"/>
                    </a:solidFill>
                  </a:tcPr>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tc>
                <a:extLst>
                  <a:ext uri="{0D108BD9-81ED-4DB2-BD59-A6C34878D82A}">
                    <a16:rowId xmlns:a16="http://schemas.microsoft.com/office/drawing/2014/main" val="10018"/>
                  </a:ext>
                </a:extLst>
              </a:tr>
            </a:tbl>
          </a:graphicData>
        </a:graphic>
      </p:graphicFrame>
      <p:pic>
        <p:nvPicPr>
          <p:cNvPr id="5" name="Picture 2" descr="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315977" y="6310648"/>
            <a:ext cx="1596981" cy="5473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425725"/>
      </p:ext>
    </p:extLst>
  </p:cSld>
  <p:clrMapOvr>
    <a:masterClrMapping/>
  </p:clrMapOvr>
  <p:transition spd="med">
    <p:pull/>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25979" y="132009"/>
            <a:ext cx="10018713" cy="782392"/>
          </a:xfrm>
        </p:spPr>
        <p:txBody>
          <a:bodyPr>
            <a:normAutofit/>
          </a:bodyPr>
          <a:lstStyle/>
          <a:p>
            <a:pPr algn="l"/>
            <a:r>
              <a:rPr lang="fr-CA" sz="2400" b="1" dirty="0" err="1" smtClean="0">
                <a:latin typeface="Bookman Old Style" panose="02050604050505020204" pitchFamily="18" charset="0"/>
              </a:rPr>
              <a:t>Vehicle</a:t>
            </a:r>
            <a:r>
              <a:rPr lang="fr-CA" sz="2400" b="1" dirty="0" smtClean="0">
                <a:latin typeface="Bookman Old Style" panose="02050604050505020204" pitchFamily="18" charset="0"/>
              </a:rPr>
              <a:t> </a:t>
            </a:r>
            <a:r>
              <a:rPr lang="fr-CA" sz="2400" b="1" dirty="0" err="1" smtClean="0">
                <a:latin typeface="Bookman Old Style" panose="02050604050505020204" pitchFamily="18" charset="0"/>
              </a:rPr>
              <a:t>repair</a:t>
            </a:r>
            <a:r>
              <a:rPr lang="fr-CA" sz="2400" b="1" dirty="0" smtClean="0">
                <a:latin typeface="Bookman Old Style" panose="02050604050505020204" pitchFamily="18" charset="0"/>
              </a:rPr>
              <a:t> </a:t>
            </a:r>
            <a:r>
              <a:rPr lang="fr-CA" sz="2400" b="1" dirty="0" err="1" smtClean="0">
                <a:latin typeface="Bookman Old Style" panose="02050604050505020204" pitchFamily="18" charset="0"/>
              </a:rPr>
              <a:t>request</a:t>
            </a:r>
            <a:r>
              <a:rPr lang="fr-CA" sz="2400" b="1" dirty="0" smtClean="0">
                <a:latin typeface="Bookman Old Style" panose="02050604050505020204" pitchFamily="18" charset="0"/>
              </a:rPr>
              <a:t> </a:t>
            </a:r>
            <a:r>
              <a:rPr lang="fr-CA" sz="2400" b="1" dirty="0" err="1" smtClean="0">
                <a:latin typeface="Bookman Old Style" panose="02050604050505020204" pitchFamily="18" charset="0"/>
              </a:rPr>
              <a:t>form</a:t>
            </a:r>
            <a:endParaRPr lang="fr-FR" sz="2400" dirty="0">
              <a:latin typeface="Bookman Old Style" panose="02050604050505020204" pitchFamily="18" charset="0"/>
            </a:endParaRPr>
          </a:p>
        </p:txBody>
      </p:sp>
      <p:sp>
        <p:nvSpPr>
          <p:cNvPr id="3" name="Espace réservé du contenu 2"/>
          <p:cNvSpPr>
            <a:spLocks noGrp="1"/>
          </p:cNvSpPr>
          <p:nvPr>
            <p:ph idx="1"/>
          </p:nvPr>
        </p:nvSpPr>
        <p:spPr>
          <a:xfrm>
            <a:off x="1619392" y="721218"/>
            <a:ext cx="10018713" cy="5753635"/>
          </a:xfrm>
        </p:spPr>
        <p:txBody>
          <a:bodyPr>
            <a:noAutofit/>
          </a:bodyPr>
          <a:lstStyle/>
          <a:p>
            <a:pPr marL="0" lvl="0" indent="0">
              <a:spcAft>
                <a:spcPts val="0"/>
              </a:spcAft>
              <a:buNone/>
            </a:pPr>
            <a:r>
              <a:rPr lang="fr-CA" sz="1600" dirty="0" smtClean="0">
                <a:latin typeface="Bookman Old Style" panose="02050604050505020204" pitchFamily="18" charset="0"/>
                <a:ea typeface="Times New Roman" panose="02020603050405020304" pitchFamily="18" charset="0"/>
              </a:rPr>
              <a:t>DATE</a:t>
            </a:r>
            <a:r>
              <a:rPr lang="fr-CA" sz="1600" dirty="0">
                <a:latin typeface="Bookman Old Style" panose="02050604050505020204" pitchFamily="18" charset="0"/>
                <a:ea typeface="Times New Roman" panose="02020603050405020304" pitchFamily="18" charset="0"/>
              </a:rPr>
              <a:t> :  </a:t>
            </a:r>
            <a:endParaRPr lang="fr-FR" sz="1600" dirty="0">
              <a:latin typeface="Bookman Old Style" panose="02050604050505020204" pitchFamily="18" charset="0"/>
              <a:ea typeface="Times New Roman" panose="02020603050405020304" pitchFamily="18" charset="0"/>
            </a:endParaRPr>
          </a:p>
          <a:p>
            <a:pPr marL="0" lvl="0" indent="0">
              <a:spcAft>
                <a:spcPts val="0"/>
              </a:spcAft>
              <a:buNone/>
              <a:tabLst>
                <a:tab pos="270510" algn="l"/>
              </a:tabLst>
            </a:pPr>
            <a:r>
              <a:rPr lang="fr-CA" sz="1600" dirty="0">
                <a:latin typeface="Bookman Old Style" panose="02050604050505020204" pitchFamily="18" charset="0"/>
                <a:ea typeface="Times New Roman" panose="02020603050405020304" pitchFamily="18" charset="0"/>
              </a:rPr>
              <a:t>VEHICULE :                                                                     </a:t>
            </a:r>
            <a:r>
              <a:rPr lang="fr-CA" sz="1600" dirty="0" smtClean="0">
                <a:latin typeface="Bookman Old Style" panose="02050604050505020204" pitchFamily="18" charset="0"/>
                <a:ea typeface="Times New Roman" panose="02020603050405020304" pitchFamily="18" charset="0"/>
              </a:rPr>
              <a:t>BRAND</a:t>
            </a:r>
            <a:r>
              <a:rPr lang="fr-CA" sz="1600" dirty="0" smtClean="0">
                <a:latin typeface="Bookman Old Style" panose="02050604050505020204" pitchFamily="18" charset="0"/>
                <a:ea typeface="Times New Roman" panose="02020603050405020304" pitchFamily="18" charset="0"/>
              </a:rPr>
              <a:t> </a:t>
            </a:r>
            <a:r>
              <a:rPr lang="fr-CA" sz="1600" dirty="0">
                <a:latin typeface="Bookman Old Style" panose="02050604050505020204" pitchFamily="18" charset="0"/>
                <a:ea typeface="Times New Roman" panose="02020603050405020304" pitchFamily="18" charset="0"/>
              </a:rPr>
              <a:t>: </a:t>
            </a:r>
            <a:endParaRPr lang="fr-FR" sz="1600" dirty="0">
              <a:latin typeface="Bookman Old Style" panose="02050604050505020204" pitchFamily="18" charset="0"/>
              <a:ea typeface="Times New Roman" panose="02020603050405020304" pitchFamily="18" charset="0"/>
            </a:endParaRPr>
          </a:p>
          <a:p>
            <a:pPr marL="0" indent="0">
              <a:spcAft>
                <a:spcPts val="0"/>
              </a:spcAft>
              <a:buNone/>
              <a:tabLst>
                <a:tab pos="1839595" algn="l"/>
              </a:tabLst>
            </a:pPr>
            <a:r>
              <a:rPr lang="fr-CA" sz="1600" dirty="0">
                <a:latin typeface="Bookman Old Style" panose="02050604050505020204" pitchFamily="18" charset="0"/>
                <a:ea typeface="Times New Roman" panose="02020603050405020304" pitchFamily="18" charset="0"/>
              </a:rPr>
              <a:t>                                                                                        </a:t>
            </a:r>
            <a:r>
              <a:rPr lang="fr-CA" sz="1600" dirty="0" smtClean="0">
                <a:latin typeface="Bookman Old Style" panose="02050604050505020204" pitchFamily="18" charset="0"/>
                <a:ea typeface="Times New Roman" panose="02020603050405020304" pitchFamily="18" charset="0"/>
              </a:rPr>
              <a:t>LICENSE PLATE  </a:t>
            </a:r>
            <a:r>
              <a:rPr lang="fr-CA" sz="1600" dirty="0">
                <a:latin typeface="Bookman Old Style" panose="02050604050505020204" pitchFamily="18" charset="0"/>
                <a:ea typeface="Times New Roman" panose="02020603050405020304" pitchFamily="18" charset="0"/>
              </a:rPr>
              <a:t> </a:t>
            </a:r>
            <a:r>
              <a:rPr lang="fr-CA" sz="1600" dirty="0" smtClean="0">
                <a:latin typeface="Bookman Old Style" panose="02050604050505020204" pitchFamily="18" charset="0"/>
                <a:ea typeface="Times New Roman" panose="02020603050405020304" pitchFamily="18" charset="0"/>
              </a:rPr>
              <a:t>:</a:t>
            </a:r>
            <a:endParaRPr lang="fr-FR" sz="1600" dirty="0">
              <a:latin typeface="Bookman Old Style" panose="02050604050505020204" pitchFamily="18" charset="0"/>
              <a:ea typeface="Times New Roman" panose="02020603050405020304" pitchFamily="18" charset="0"/>
            </a:endParaRPr>
          </a:p>
          <a:p>
            <a:pPr marL="0" indent="0">
              <a:spcAft>
                <a:spcPts val="0"/>
              </a:spcAft>
              <a:buNone/>
              <a:tabLst>
                <a:tab pos="1839595" algn="l"/>
              </a:tabLst>
            </a:pPr>
            <a:r>
              <a:rPr lang="fr-CA" sz="1600" dirty="0">
                <a:latin typeface="Bookman Old Style" panose="02050604050505020204" pitchFamily="18" charset="0"/>
                <a:ea typeface="Times New Roman" panose="02020603050405020304" pitchFamily="18" charset="0"/>
              </a:rPr>
              <a:t>       </a:t>
            </a:r>
            <a:r>
              <a:rPr lang="fr-CA" sz="1600" dirty="0" smtClean="0">
                <a:latin typeface="Bookman Old Style" panose="02050604050505020204" pitchFamily="18" charset="0"/>
                <a:ea typeface="Times New Roman" panose="02020603050405020304" pitchFamily="18" charset="0"/>
              </a:rPr>
              <a:t>                                                                                 </a:t>
            </a:r>
            <a:r>
              <a:rPr lang="fr-CA" sz="1600" dirty="0" smtClean="0">
                <a:latin typeface="Bookman Old Style" panose="02050604050505020204" pitchFamily="18" charset="0"/>
                <a:ea typeface="Times New Roman" panose="02020603050405020304" pitchFamily="18" charset="0"/>
              </a:rPr>
              <a:t>USER			:</a:t>
            </a:r>
            <a:endParaRPr lang="fr-FR" sz="1600" dirty="0" smtClean="0">
              <a:latin typeface="Bookman Old Style" panose="02050604050505020204" pitchFamily="18" charset="0"/>
              <a:ea typeface="Times New Roman" panose="02020603050405020304" pitchFamily="18" charset="0"/>
            </a:endParaRPr>
          </a:p>
          <a:p>
            <a:pPr marL="0" indent="0">
              <a:spcAft>
                <a:spcPts val="0"/>
              </a:spcAft>
              <a:buNone/>
              <a:tabLst>
                <a:tab pos="1839595" algn="l"/>
              </a:tabLst>
            </a:pPr>
            <a:r>
              <a:rPr lang="fr-CA" sz="1600" dirty="0" smtClean="0">
                <a:latin typeface="Bookman Old Style" panose="02050604050505020204" pitchFamily="18" charset="0"/>
                <a:ea typeface="Times New Roman" panose="02020603050405020304" pitchFamily="18" charset="0"/>
              </a:rPr>
              <a:t> </a:t>
            </a:r>
            <a:r>
              <a:rPr lang="fr-CA" sz="1600" dirty="0" smtClean="0">
                <a:latin typeface="Bookman Old Style" panose="02050604050505020204" pitchFamily="18" charset="0"/>
                <a:ea typeface="Times New Roman" panose="02020603050405020304" pitchFamily="18" charset="0"/>
              </a:rPr>
              <a:t>PROBLEMS DETECTED ON THE VEHICLE</a:t>
            </a:r>
            <a:endParaRPr lang="fr-FR" sz="1600" dirty="0">
              <a:latin typeface="Bookman Old Style" panose="02050604050505020204" pitchFamily="18" charset="0"/>
              <a:ea typeface="Times New Roman" panose="02020603050405020304" pitchFamily="18" charset="0"/>
            </a:endParaRPr>
          </a:p>
          <a:p>
            <a:pPr marL="0" indent="0">
              <a:spcAft>
                <a:spcPts val="0"/>
              </a:spcAft>
              <a:buNone/>
              <a:tabLst>
                <a:tab pos="1839595" algn="l"/>
              </a:tabLst>
            </a:pPr>
            <a:r>
              <a:rPr lang="fr-CA" sz="1600" u="sng" dirty="0">
                <a:latin typeface="Bookman Old Style" panose="02050604050505020204" pitchFamily="18" charset="0"/>
                <a:ea typeface="Times New Roman" panose="02020603050405020304" pitchFamily="18" charset="0"/>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endParaRPr lang="fr-FR" sz="1600" dirty="0">
              <a:latin typeface="Bookman Old Style" panose="02050604050505020204" pitchFamily="18" charset="0"/>
              <a:ea typeface="Times New Roman" panose="02020603050405020304" pitchFamily="18" charset="0"/>
            </a:endParaRPr>
          </a:p>
          <a:p>
            <a:pPr marL="0" indent="0">
              <a:spcAft>
                <a:spcPts val="0"/>
              </a:spcAft>
              <a:buNone/>
              <a:tabLst>
                <a:tab pos="1839595" algn="l"/>
              </a:tabLst>
            </a:pPr>
            <a:r>
              <a:rPr lang="fr-CA" sz="1600" dirty="0">
                <a:latin typeface="Bookman Old Style" panose="02050604050505020204" pitchFamily="18" charset="0"/>
                <a:ea typeface="Times New Roman" panose="02020603050405020304" pitchFamily="18" charset="0"/>
              </a:rPr>
              <a:t> </a:t>
            </a:r>
            <a:r>
              <a:rPr lang="fr-CA" sz="1600" dirty="0" smtClean="0">
                <a:latin typeface="Bookman Old Style" panose="02050604050505020204" pitchFamily="18" charset="0"/>
                <a:ea typeface="Times New Roman" panose="02020603050405020304" pitchFamily="18" charset="0"/>
              </a:rPr>
              <a:t> </a:t>
            </a:r>
            <a:r>
              <a:rPr lang="fr-CA" sz="1600" dirty="0" smtClean="0">
                <a:latin typeface="Bookman Old Style" panose="02050604050505020204" pitchFamily="18" charset="0"/>
                <a:ea typeface="Times New Roman" panose="02020603050405020304" pitchFamily="18" charset="0"/>
              </a:rPr>
              <a:t>REQUESTED BY:                                         C/O USER</a:t>
            </a:r>
            <a:r>
              <a:rPr lang="fr-CA" sz="1600" dirty="0">
                <a:latin typeface="Bookman Old Style" panose="02050604050505020204" pitchFamily="18" charset="0"/>
                <a:ea typeface="Times New Roman" panose="02020603050405020304" pitchFamily="18" charset="0"/>
              </a:rPr>
              <a:t> </a:t>
            </a:r>
            <a:r>
              <a:rPr lang="fr-CA" sz="1600" dirty="0" smtClean="0">
                <a:latin typeface="Bookman Old Style" panose="02050604050505020204" pitchFamily="18" charset="0"/>
                <a:ea typeface="Times New Roman" panose="02020603050405020304" pitchFamily="18" charset="0"/>
              </a:rPr>
              <a:t>:</a:t>
            </a:r>
            <a:r>
              <a:rPr lang="fr-CA" sz="1600" dirty="0">
                <a:latin typeface="Bookman Old Style" panose="02050604050505020204" pitchFamily="18" charset="0"/>
                <a:ea typeface="Times New Roman" panose="02020603050405020304" pitchFamily="18" charset="0"/>
              </a:rPr>
              <a:t> </a:t>
            </a:r>
            <a:endParaRPr lang="fr-FR" sz="1600" dirty="0">
              <a:latin typeface="Bookman Old Style" panose="02050604050505020204" pitchFamily="18" charset="0"/>
              <a:ea typeface="Times New Roman" panose="02020603050405020304" pitchFamily="18" charset="0"/>
            </a:endParaRPr>
          </a:p>
          <a:p>
            <a:pPr marL="0" indent="0">
              <a:spcAft>
                <a:spcPts val="0"/>
              </a:spcAft>
              <a:buNone/>
              <a:tabLst>
                <a:tab pos="1839595" algn="l"/>
              </a:tabLst>
            </a:pPr>
            <a:r>
              <a:rPr lang="fr-CA" sz="1600" dirty="0" smtClean="0">
                <a:latin typeface="Bookman Old Style" panose="02050604050505020204" pitchFamily="18" charset="0"/>
                <a:ea typeface="Times New Roman" panose="02020603050405020304" pitchFamily="18" charset="0"/>
              </a:rPr>
              <a:t>NAME OF THE DRIVER</a:t>
            </a:r>
            <a:r>
              <a:rPr lang="fr-CA" sz="1600" dirty="0">
                <a:latin typeface="Bookman Old Style" panose="02050604050505020204" pitchFamily="18" charset="0"/>
                <a:ea typeface="Times New Roman" panose="02020603050405020304" pitchFamily="18" charset="0"/>
              </a:rPr>
              <a:t> :                                  </a:t>
            </a:r>
            <a:r>
              <a:rPr lang="fr-CA" sz="1600" dirty="0" smtClean="0">
                <a:latin typeface="Bookman Old Style" panose="02050604050505020204" pitchFamily="18" charset="0"/>
                <a:ea typeface="Times New Roman" panose="02020603050405020304" pitchFamily="18" charset="0"/>
              </a:rPr>
              <a:t>NAME</a:t>
            </a:r>
            <a:r>
              <a:rPr lang="fr-CA" sz="1600" dirty="0">
                <a:latin typeface="Bookman Old Style" panose="02050604050505020204" pitchFamily="18" charset="0"/>
                <a:ea typeface="Times New Roman" panose="02020603050405020304" pitchFamily="18" charset="0"/>
              </a:rPr>
              <a:t> </a:t>
            </a:r>
            <a:r>
              <a:rPr lang="fr-CA" sz="1600" dirty="0" smtClean="0">
                <a:latin typeface="Bookman Old Style" panose="02050604050505020204" pitchFamily="18" charset="0"/>
                <a:ea typeface="Times New Roman" panose="02020603050405020304" pitchFamily="18" charset="0"/>
              </a:rPr>
              <a:t>:</a:t>
            </a:r>
            <a:r>
              <a:rPr lang="fr-CA" sz="1600" dirty="0">
                <a:latin typeface="Bookman Old Style" panose="02050604050505020204" pitchFamily="18" charset="0"/>
                <a:ea typeface="Times New Roman" panose="02020603050405020304" pitchFamily="18" charset="0"/>
              </a:rPr>
              <a:t> </a:t>
            </a:r>
            <a:endParaRPr lang="fr-FR" sz="1600" dirty="0">
              <a:latin typeface="Bookman Old Style" panose="02050604050505020204" pitchFamily="18" charset="0"/>
              <a:ea typeface="Times New Roman" panose="02020603050405020304" pitchFamily="18" charset="0"/>
            </a:endParaRPr>
          </a:p>
          <a:p>
            <a:pPr marL="0" indent="0">
              <a:spcAft>
                <a:spcPts val="0"/>
              </a:spcAft>
              <a:buNone/>
              <a:tabLst>
                <a:tab pos="1839595" algn="l"/>
              </a:tabLst>
            </a:pPr>
            <a:r>
              <a:rPr lang="fr-CA" sz="1600" dirty="0">
                <a:latin typeface="Bookman Old Style" panose="02050604050505020204" pitchFamily="18" charset="0"/>
                <a:ea typeface="Times New Roman" panose="02020603050405020304" pitchFamily="18" charset="0"/>
              </a:rPr>
              <a:t>SIGNATURE :                                                  </a:t>
            </a:r>
            <a:r>
              <a:rPr lang="fr-CA" sz="1600" dirty="0" smtClean="0">
                <a:latin typeface="Bookman Old Style" panose="02050604050505020204" pitchFamily="18" charset="0"/>
                <a:ea typeface="Times New Roman" panose="02020603050405020304" pitchFamily="18" charset="0"/>
              </a:rPr>
              <a:t>SIGNATURE</a:t>
            </a:r>
            <a:r>
              <a:rPr lang="fr-CA" sz="1600" dirty="0">
                <a:latin typeface="Bookman Old Style" panose="02050604050505020204" pitchFamily="18" charset="0"/>
                <a:ea typeface="Times New Roman" panose="02020603050405020304" pitchFamily="18" charset="0"/>
              </a:rPr>
              <a:t> :</a:t>
            </a:r>
            <a:endParaRPr lang="fr-FR" sz="1600" dirty="0">
              <a:latin typeface="Bookman Old Style" panose="02050604050505020204" pitchFamily="18" charset="0"/>
              <a:ea typeface="Times New Roman" panose="02020603050405020304" pitchFamily="18" charset="0"/>
            </a:endParaRPr>
          </a:p>
          <a:p>
            <a:pPr marL="0" indent="0">
              <a:spcAft>
                <a:spcPts val="0"/>
              </a:spcAft>
              <a:buNone/>
              <a:tabLst>
                <a:tab pos="1839595" algn="l"/>
              </a:tabLst>
            </a:pPr>
            <a:endParaRPr lang="fr-FR" sz="1600" dirty="0">
              <a:latin typeface="Bookman Old Style" panose="02050604050505020204" pitchFamily="18" charset="0"/>
              <a:ea typeface="Times New Roman" panose="02020603050405020304" pitchFamily="18" charset="0"/>
            </a:endParaRPr>
          </a:p>
          <a:p>
            <a:pPr marL="0" indent="0">
              <a:spcAft>
                <a:spcPts val="0"/>
              </a:spcAft>
              <a:buNone/>
              <a:tabLst>
                <a:tab pos="1839595" algn="l"/>
              </a:tabLst>
            </a:pPr>
            <a:r>
              <a:rPr lang="fr-CA" sz="1600" b="1" u="sng" dirty="0" smtClean="0">
                <a:latin typeface="Bookman Old Style" panose="02050604050505020204" pitchFamily="18" charset="0"/>
                <a:ea typeface="Times New Roman" panose="02020603050405020304" pitchFamily="18" charset="0"/>
              </a:rPr>
              <a:t>FOR CHECKING</a:t>
            </a:r>
            <a:r>
              <a:rPr lang="fr-CA" sz="1600" dirty="0">
                <a:latin typeface="Bookman Old Style" panose="02050604050505020204" pitchFamily="18" charset="0"/>
                <a:ea typeface="Times New Roman" panose="02020603050405020304" pitchFamily="18" charset="0"/>
              </a:rPr>
              <a:t> :                                                            </a:t>
            </a:r>
            <a:r>
              <a:rPr lang="fr-CA" sz="1600" b="1" u="sng" dirty="0" smtClean="0">
                <a:latin typeface="Bookman Old Style" panose="02050604050505020204" pitchFamily="18" charset="0"/>
                <a:ea typeface="Times New Roman" panose="02020603050405020304" pitchFamily="18" charset="0"/>
              </a:rPr>
              <a:t>FOR APPROVAL</a:t>
            </a:r>
            <a:r>
              <a:rPr lang="fr-CA" sz="1600" dirty="0" smtClean="0">
                <a:latin typeface="Bookman Old Style" panose="02050604050505020204" pitchFamily="18" charset="0"/>
                <a:ea typeface="Times New Roman" panose="02020603050405020304" pitchFamily="18" charset="0"/>
              </a:rPr>
              <a:t>:</a:t>
            </a:r>
            <a:r>
              <a:rPr lang="fr-CA" sz="1600" dirty="0">
                <a:latin typeface="Bookman Old Style" panose="02050604050505020204" pitchFamily="18" charset="0"/>
                <a:ea typeface="Times New Roman" panose="02020603050405020304" pitchFamily="18" charset="0"/>
              </a:rPr>
              <a:t> </a:t>
            </a:r>
            <a:endParaRPr lang="fr-FR" sz="1600" dirty="0">
              <a:latin typeface="Bookman Old Style" panose="02050604050505020204" pitchFamily="18" charset="0"/>
              <a:ea typeface="Times New Roman" panose="02020603050405020304" pitchFamily="18" charset="0"/>
            </a:endParaRPr>
          </a:p>
          <a:p>
            <a:pPr marL="0" indent="0">
              <a:spcAft>
                <a:spcPts val="0"/>
              </a:spcAft>
              <a:buNone/>
              <a:tabLst>
                <a:tab pos="1839595" algn="l"/>
              </a:tabLst>
            </a:pPr>
            <a:r>
              <a:rPr lang="fr-CA" sz="1600" dirty="0" smtClean="0">
                <a:latin typeface="Bookman Old Style" panose="02050604050505020204" pitchFamily="18" charset="0"/>
                <a:ea typeface="Times New Roman" panose="02020603050405020304" pitchFamily="18" charset="0"/>
              </a:rPr>
              <a:t>AFM                                                                                            </a:t>
            </a:r>
            <a:r>
              <a:rPr lang="fr-CA" sz="1600" dirty="0" err="1" smtClean="0">
                <a:latin typeface="Bookman Old Style" panose="02050604050505020204" pitchFamily="18" charset="0"/>
                <a:ea typeface="Times New Roman" panose="02020603050405020304" pitchFamily="18" charset="0"/>
              </a:rPr>
              <a:t>Director</a:t>
            </a:r>
            <a:r>
              <a:rPr lang="fr-CA" sz="1600" dirty="0" smtClean="0">
                <a:latin typeface="Bookman Old Style" panose="02050604050505020204" pitchFamily="18" charset="0"/>
                <a:ea typeface="Times New Roman" panose="02020603050405020304" pitchFamily="18" charset="0"/>
              </a:rPr>
              <a:t> </a:t>
            </a:r>
            <a:endParaRPr lang="fr-FR" sz="1600" dirty="0">
              <a:latin typeface="Bookman Old Style" panose="02050604050505020204" pitchFamily="18" charset="0"/>
              <a:ea typeface="Times New Roman" panose="02020603050405020304" pitchFamily="18" charset="0"/>
            </a:endParaRPr>
          </a:p>
          <a:p>
            <a:pPr marL="0" indent="0">
              <a:spcAft>
                <a:spcPts val="0"/>
              </a:spcAft>
              <a:buNone/>
            </a:pPr>
            <a:endParaRPr lang="fr-FR" sz="1600" dirty="0"/>
          </a:p>
        </p:txBody>
      </p:sp>
      <p:pic>
        <p:nvPicPr>
          <p:cNvPr id="4" name="Picture 2" descr="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49307" y="6091707"/>
            <a:ext cx="2056327" cy="7662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06554016"/>
      </p:ext>
    </p:extLst>
  </p:cSld>
  <p:clrMapOvr>
    <a:masterClrMapping/>
  </p:clrMapOvr>
  <p:transition spd="med">
    <p:pull/>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84310" y="690630"/>
            <a:ext cx="10018712" cy="962695"/>
          </a:xfrm>
        </p:spPr>
        <p:txBody>
          <a:bodyPr>
            <a:normAutofit/>
          </a:bodyPr>
          <a:lstStyle/>
          <a:p>
            <a:pPr algn="l"/>
            <a:r>
              <a:rPr lang="fr-FR" sz="3600" b="1" dirty="0" smtClean="0">
                <a:latin typeface="Bookman Old Style" panose="02050604050505020204" pitchFamily="18" charset="0"/>
              </a:rPr>
              <a:t>Introduction Plan</a:t>
            </a:r>
            <a:endParaRPr lang="fr-FR" sz="3600" b="1" dirty="0">
              <a:latin typeface="Bookman Old Style" panose="02050604050505020204" pitchFamily="18" charset="0"/>
            </a:endParaRPr>
          </a:p>
        </p:txBody>
      </p:sp>
      <p:sp>
        <p:nvSpPr>
          <p:cNvPr id="3" name="Espace réservé du contenu 2"/>
          <p:cNvSpPr>
            <a:spLocks noGrp="1"/>
          </p:cNvSpPr>
          <p:nvPr>
            <p:ph idx="1"/>
          </p:nvPr>
        </p:nvSpPr>
        <p:spPr>
          <a:xfrm>
            <a:off x="1484310" y="1918952"/>
            <a:ext cx="10018713" cy="4301544"/>
          </a:xfrm>
        </p:spPr>
        <p:txBody>
          <a:bodyPr>
            <a:normAutofit/>
          </a:bodyPr>
          <a:lstStyle/>
          <a:p>
            <a:pPr algn="just">
              <a:lnSpc>
                <a:spcPct val="200000"/>
              </a:lnSpc>
            </a:pPr>
            <a:r>
              <a:rPr lang="fr-FR" sz="1800" dirty="0" smtClean="0">
                <a:latin typeface="Bookman Old Style" panose="02050604050505020204" pitchFamily="18" charset="0"/>
              </a:rPr>
              <a:t>Introduction;</a:t>
            </a:r>
          </a:p>
          <a:p>
            <a:pPr algn="just">
              <a:lnSpc>
                <a:spcPct val="200000"/>
              </a:lnSpc>
            </a:pPr>
            <a:r>
              <a:rPr lang="fr-FR" sz="1800" dirty="0" err="1" smtClean="0">
                <a:latin typeface="Bookman Old Style" panose="02050604050505020204" pitchFamily="18" charset="0"/>
              </a:rPr>
              <a:t>Presentation</a:t>
            </a:r>
            <a:r>
              <a:rPr lang="fr-FR" sz="1800" dirty="0" smtClean="0">
                <a:latin typeface="Bookman Old Style" panose="02050604050505020204" pitchFamily="18" charset="0"/>
              </a:rPr>
              <a:t> of the </a:t>
            </a:r>
            <a:r>
              <a:rPr lang="fr-FR" sz="1800" dirty="0" smtClean="0">
                <a:latin typeface="Bookman Old Style" panose="02050604050505020204" pitchFamily="18" charset="0"/>
              </a:rPr>
              <a:t>centre </a:t>
            </a:r>
            <a:r>
              <a:rPr lang="fr-FR" sz="1800" b="1" dirty="0" smtClean="0">
                <a:latin typeface="Bookman Old Style" panose="02050604050505020204" pitchFamily="18" charset="0"/>
              </a:rPr>
              <a:t>Ortho-</a:t>
            </a:r>
            <a:r>
              <a:rPr lang="fr-FR" sz="1800" b="1" dirty="0" err="1" smtClean="0">
                <a:latin typeface="Bookman Old Style" panose="02050604050505020204" pitchFamily="18" charset="0"/>
              </a:rPr>
              <a:t>Kine</a:t>
            </a:r>
            <a:r>
              <a:rPr lang="fr-FR" sz="1800" b="1" dirty="0" smtClean="0">
                <a:latin typeface="Bookman Old Style" panose="02050604050505020204" pitchFamily="18" charset="0"/>
              </a:rPr>
              <a:t> </a:t>
            </a:r>
            <a:r>
              <a:rPr lang="fr-FR" sz="1800" b="1" dirty="0" smtClean="0">
                <a:latin typeface="Bookman Old Style" panose="02050604050505020204" pitchFamily="18" charset="0"/>
              </a:rPr>
              <a:t>Services</a:t>
            </a:r>
            <a:r>
              <a:rPr lang="fr-FR" sz="1800" dirty="0" smtClean="0">
                <a:latin typeface="Bookman Old Style" panose="02050604050505020204" pitchFamily="18" charset="0"/>
              </a:rPr>
              <a:t>;</a:t>
            </a:r>
          </a:p>
          <a:p>
            <a:pPr algn="just">
              <a:lnSpc>
                <a:spcPct val="200000"/>
              </a:lnSpc>
            </a:pPr>
            <a:r>
              <a:rPr lang="fr-FR" sz="1800" dirty="0" err="1" smtClean="0">
                <a:latin typeface="Bookman Old Style" panose="02050604050505020204" pitchFamily="18" charset="0"/>
              </a:rPr>
              <a:t>Organizational</a:t>
            </a:r>
            <a:r>
              <a:rPr lang="fr-FR" sz="1800" dirty="0" smtClean="0">
                <a:latin typeface="Bookman Old Style" panose="02050604050505020204" pitchFamily="18" charset="0"/>
              </a:rPr>
              <a:t> Chart of the centre</a:t>
            </a:r>
            <a:r>
              <a:rPr lang="fr-FR" sz="1800" dirty="0">
                <a:latin typeface="Bookman Old Style" panose="02050604050505020204" pitchFamily="18" charset="0"/>
              </a:rPr>
              <a:t>;</a:t>
            </a:r>
            <a:endParaRPr lang="fr-FR" sz="1800" dirty="0" smtClean="0">
              <a:latin typeface="Bookman Old Style" panose="02050604050505020204" pitchFamily="18" charset="0"/>
            </a:endParaRPr>
          </a:p>
          <a:p>
            <a:pPr algn="just">
              <a:lnSpc>
                <a:spcPct val="200000"/>
              </a:lnSpc>
            </a:pPr>
            <a:r>
              <a:rPr lang="fr-FR" sz="1800" dirty="0" smtClean="0">
                <a:solidFill>
                  <a:prstClr val="black"/>
                </a:solidFill>
                <a:latin typeface="Book Antiqua" panose="02040602050305030304" pitchFamily="18" charset="0"/>
                <a:ea typeface="Times New Roman" panose="02020603050405020304" pitchFamily="18" charset="0"/>
                <a:cs typeface="+mj-cs"/>
              </a:rPr>
              <a:t>Management </a:t>
            </a:r>
            <a:r>
              <a:rPr lang="fr-FR" sz="1800" dirty="0" err="1" smtClean="0">
                <a:solidFill>
                  <a:prstClr val="black"/>
                </a:solidFill>
                <a:latin typeface="Book Antiqua" panose="02040602050305030304" pitchFamily="18" charset="0"/>
                <a:ea typeface="Times New Roman" panose="02020603050405020304" pitchFamily="18" charset="0"/>
                <a:cs typeface="+mj-cs"/>
              </a:rPr>
              <a:t>tools</a:t>
            </a:r>
            <a:r>
              <a:rPr lang="fr-FR" sz="1800" dirty="0" smtClean="0">
                <a:solidFill>
                  <a:prstClr val="black"/>
                </a:solidFill>
                <a:latin typeface="Book Antiqua" panose="02040602050305030304" pitchFamily="18" charset="0"/>
                <a:ea typeface="Times New Roman" panose="02020603050405020304" pitchFamily="18" charset="0"/>
                <a:cs typeface="+mj-cs"/>
              </a:rPr>
              <a:t> set up.</a:t>
            </a:r>
            <a:endParaRPr lang="fr-FR" sz="1800" dirty="0">
              <a:latin typeface="Bookman Old Style" panose="02050604050505020204" pitchFamily="18" charset="0"/>
            </a:endParaRPr>
          </a:p>
        </p:txBody>
      </p:sp>
      <p:pic>
        <p:nvPicPr>
          <p:cNvPr id="2050" name="Picture 2" descr="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80506" y="6019800"/>
            <a:ext cx="2922517" cy="827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82355015"/>
      </p:ext>
    </p:extLst>
  </p:cSld>
  <p:clrMapOvr>
    <a:masterClrMapping/>
  </p:clrMapOvr>
  <p:transition spd="med">
    <p:push dir="u"/>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84310" y="93372"/>
            <a:ext cx="10018713" cy="653603"/>
          </a:xfrm>
        </p:spPr>
        <p:txBody>
          <a:bodyPr>
            <a:normAutofit/>
          </a:bodyPr>
          <a:lstStyle/>
          <a:p>
            <a:pPr algn="l"/>
            <a:r>
              <a:rPr lang="fr-CA" sz="2400" b="1" dirty="0" smtClean="0">
                <a:latin typeface="Bookman Old Style" panose="02050604050505020204" pitchFamily="18" charset="0"/>
                <a:ea typeface="Times New Roman" panose="02020603050405020304" pitchFamily="18" charset="0"/>
                <a:cs typeface="Times New Roman" panose="02020603050405020304" pitchFamily="18" charset="0"/>
              </a:rPr>
              <a:t>Fuel </a:t>
            </a:r>
            <a:r>
              <a:rPr lang="fr-CA" sz="2400" b="1" dirty="0" err="1" smtClean="0">
                <a:latin typeface="Bookman Old Style" panose="02050604050505020204" pitchFamily="18" charset="0"/>
                <a:ea typeface="Times New Roman" panose="02020603050405020304" pitchFamily="18" charset="0"/>
                <a:cs typeface="Times New Roman" panose="02020603050405020304" pitchFamily="18" charset="0"/>
              </a:rPr>
              <a:t>consumption</a:t>
            </a:r>
            <a:r>
              <a:rPr lang="fr-CA" sz="2400" b="1" dirty="0" smtClean="0">
                <a:latin typeface="Bookman Old Style" panose="02050604050505020204" pitchFamily="18" charset="0"/>
                <a:ea typeface="Times New Roman" panose="02020603050405020304" pitchFamily="18" charset="0"/>
                <a:cs typeface="Times New Roman" panose="02020603050405020304" pitchFamily="18" charset="0"/>
              </a:rPr>
              <a:t> report</a:t>
            </a:r>
            <a:endParaRPr lang="fr-FR" sz="2400" dirty="0">
              <a:latin typeface="Bookman Old Style" panose="02050604050505020204" pitchFamily="18" charset="0"/>
            </a:endParaRPr>
          </a:p>
        </p:txBody>
      </p:sp>
      <p:graphicFrame>
        <p:nvGraphicFramePr>
          <p:cNvPr id="4" name="Tableau 3"/>
          <p:cNvGraphicFramePr>
            <a:graphicFrameLocks noGrp="1"/>
          </p:cNvGraphicFramePr>
          <p:nvPr>
            <p:extLst>
              <p:ext uri="{D42A27DB-BD31-4B8C-83A1-F6EECF244321}">
                <p14:modId xmlns:p14="http://schemas.microsoft.com/office/powerpoint/2010/main" val="1723179719"/>
              </p:ext>
            </p:extLst>
          </p:nvPr>
        </p:nvGraphicFramePr>
        <p:xfrm>
          <a:off x="1522507" y="847521"/>
          <a:ext cx="9440213" cy="4240963"/>
        </p:xfrm>
        <a:graphic>
          <a:graphicData uri="http://schemas.openxmlformats.org/drawingml/2006/table">
            <a:tbl>
              <a:tblPr firstRow="1" firstCol="1" bandRow="1">
                <a:tableStyleId>{5C22544A-7EE6-4342-B048-85BDC9FD1C3A}</a:tableStyleId>
              </a:tblPr>
              <a:tblGrid>
                <a:gridCol w="1315298">
                  <a:extLst>
                    <a:ext uri="{9D8B030D-6E8A-4147-A177-3AD203B41FA5}">
                      <a16:colId xmlns:a16="http://schemas.microsoft.com/office/drawing/2014/main" val="20000"/>
                    </a:ext>
                  </a:extLst>
                </a:gridCol>
                <a:gridCol w="1209767">
                  <a:extLst>
                    <a:ext uri="{9D8B030D-6E8A-4147-A177-3AD203B41FA5}">
                      <a16:colId xmlns:a16="http://schemas.microsoft.com/office/drawing/2014/main" val="20001"/>
                    </a:ext>
                  </a:extLst>
                </a:gridCol>
                <a:gridCol w="1073537">
                  <a:extLst>
                    <a:ext uri="{9D8B030D-6E8A-4147-A177-3AD203B41FA5}">
                      <a16:colId xmlns:a16="http://schemas.microsoft.com/office/drawing/2014/main" val="20002"/>
                    </a:ext>
                  </a:extLst>
                </a:gridCol>
                <a:gridCol w="1859262">
                  <a:extLst>
                    <a:ext uri="{9D8B030D-6E8A-4147-A177-3AD203B41FA5}">
                      <a16:colId xmlns:a16="http://schemas.microsoft.com/office/drawing/2014/main" val="20003"/>
                    </a:ext>
                  </a:extLst>
                </a:gridCol>
                <a:gridCol w="2241091">
                  <a:extLst>
                    <a:ext uri="{9D8B030D-6E8A-4147-A177-3AD203B41FA5}">
                      <a16:colId xmlns:a16="http://schemas.microsoft.com/office/drawing/2014/main" val="20004"/>
                    </a:ext>
                  </a:extLst>
                </a:gridCol>
                <a:gridCol w="1741258">
                  <a:extLst>
                    <a:ext uri="{9D8B030D-6E8A-4147-A177-3AD203B41FA5}">
                      <a16:colId xmlns:a16="http://schemas.microsoft.com/office/drawing/2014/main" val="20005"/>
                    </a:ext>
                  </a:extLst>
                </a:gridCol>
              </a:tblGrid>
              <a:tr h="703905">
                <a:tc>
                  <a:txBody>
                    <a:bodyPr/>
                    <a:lstStyle/>
                    <a:p>
                      <a:pPr algn="ctr">
                        <a:spcAft>
                          <a:spcPts val="0"/>
                        </a:spcAft>
                      </a:pPr>
                      <a:r>
                        <a:rPr lang="fr-CA" sz="1600" dirty="0">
                          <a:effectLst/>
                          <a:latin typeface="Bookman Old Style" panose="02050604050505020204" pitchFamily="18" charset="0"/>
                        </a:rPr>
                        <a:t>DATE</a:t>
                      </a:r>
                      <a:endParaRPr lang="fr-FR" sz="1600" dirty="0">
                        <a:effectLst/>
                        <a:latin typeface="Bookman Old Style" panose="02050604050505020204" pitchFamily="18" charset="0"/>
                        <a:ea typeface="Times New Roman" panose="02020603050405020304" pitchFamily="18" charset="0"/>
                      </a:endParaRPr>
                    </a:p>
                  </a:txBody>
                  <a:tcPr marL="68580" marR="68580" marT="0" marB="0"/>
                </a:tc>
                <a:tc>
                  <a:txBody>
                    <a:bodyPr/>
                    <a:lstStyle/>
                    <a:p>
                      <a:pPr algn="ctr">
                        <a:spcAft>
                          <a:spcPts val="0"/>
                        </a:spcAft>
                      </a:pPr>
                      <a:r>
                        <a:rPr lang="fr-CA" sz="1600" dirty="0" smtClean="0">
                          <a:effectLst/>
                          <a:latin typeface="Bookman Old Style" panose="02050604050505020204" pitchFamily="18" charset="0"/>
                        </a:rPr>
                        <a:t>PLATE</a:t>
                      </a:r>
                      <a:endParaRPr lang="fr-FR" sz="1600" dirty="0">
                        <a:effectLst/>
                        <a:latin typeface="Bookman Old Style" panose="02050604050505020204" pitchFamily="18" charset="0"/>
                        <a:ea typeface="Times New Roman" panose="02020603050405020304" pitchFamily="18" charset="0"/>
                      </a:endParaRPr>
                    </a:p>
                  </a:txBody>
                  <a:tcPr marL="68580" marR="68580" marT="0" marB="0"/>
                </a:tc>
                <a:tc>
                  <a:txBody>
                    <a:bodyPr/>
                    <a:lstStyle/>
                    <a:p>
                      <a:pPr algn="ctr">
                        <a:spcAft>
                          <a:spcPts val="0"/>
                        </a:spcAft>
                      </a:pPr>
                      <a:r>
                        <a:rPr lang="fr-CA" sz="1600">
                          <a:effectLst/>
                          <a:latin typeface="Bookman Old Style" panose="02050604050505020204" pitchFamily="18" charset="0"/>
                        </a:rPr>
                        <a:t>INDEX</a:t>
                      </a:r>
                      <a:endParaRPr lang="fr-FR" sz="1600">
                        <a:effectLst/>
                        <a:latin typeface="Bookman Old Style" panose="02050604050505020204" pitchFamily="18" charset="0"/>
                        <a:ea typeface="Times New Roman" panose="02020603050405020304" pitchFamily="18" charset="0"/>
                      </a:endParaRPr>
                    </a:p>
                  </a:txBody>
                  <a:tcPr marL="68580" marR="68580" marT="0" marB="0"/>
                </a:tc>
                <a:tc>
                  <a:txBody>
                    <a:bodyPr/>
                    <a:lstStyle/>
                    <a:p>
                      <a:pPr algn="ctr">
                        <a:spcAft>
                          <a:spcPts val="0"/>
                        </a:spcAft>
                      </a:pPr>
                      <a:r>
                        <a:rPr lang="fr-CA" sz="1600" dirty="0" err="1" smtClean="0">
                          <a:effectLst/>
                          <a:latin typeface="Bookman Old Style" panose="02050604050505020204" pitchFamily="18" charset="0"/>
                        </a:rPr>
                        <a:t>Qty</a:t>
                      </a:r>
                      <a:r>
                        <a:rPr lang="fr-CA" sz="1600" dirty="0" smtClean="0">
                          <a:effectLst/>
                          <a:latin typeface="Bookman Old Style" panose="02050604050505020204" pitchFamily="18" charset="0"/>
                        </a:rPr>
                        <a:t> CONSUMED</a:t>
                      </a:r>
                      <a:endParaRPr lang="fr-FR" sz="1600" dirty="0">
                        <a:effectLst/>
                        <a:latin typeface="Bookman Old Style" panose="02050604050505020204" pitchFamily="18" charset="0"/>
                        <a:ea typeface="Times New Roman" panose="02020603050405020304" pitchFamily="18" charset="0"/>
                      </a:endParaRPr>
                    </a:p>
                  </a:txBody>
                  <a:tcPr marL="68580" marR="68580" marT="0" marB="0"/>
                </a:tc>
                <a:tc>
                  <a:txBody>
                    <a:bodyPr/>
                    <a:lstStyle/>
                    <a:p>
                      <a:pPr algn="ctr">
                        <a:spcAft>
                          <a:spcPts val="0"/>
                        </a:spcAft>
                      </a:pPr>
                      <a:r>
                        <a:rPr lang="fr-CA" sz="1600" dirty="0">
                          <a:effectLst/>
                          <a:latin typeface="Bookman Old Style" panose="02050604050505020204" pitchFamily="18" charset="0"/>
                        </a:rPr>
                        <a:t>TYPE </a:t>
                      </a:r>
                      <a:r>
                        <a:rPr lang="fr-CA" sz="1600">
                          <a:effectLst/>
                          <a:latin typeface="Bookman Old Style" panose="02050604050505020204" pitchFamily="18" charset="0"/>
                        </a:rPr>
                        <a:t>(</a:t>
                      </a:r>
                      <a:r>
                        <a:rPr lang="fr-CA" sz="1600" smtClean="0">
                          <a:effectLst/>
                          <a:latin typeface="Bookman Old Style" panose="02050604050505020204" pitchFamily="18" charset="0"/>
                        </a:rPr>
                        <a:t>GAZOIL/GASOLINE</a:t>
                      </a:r>
                      <a:endParaRPr lang="fr-FR" sz="1600" dirty="0">
                        <a:effectLst/>
                        <a:latin typeface="Bookman Old Style" panose="02050604050505020204" pitchFamily="18" charset="0"/>
                        <a:ea typeface="Times New Roman" panose="02020603050405020304" pitchFamily="18" charset="0"/>
                      </a:endParaRPr>
                    </a:p>
                  </a:txBody>
                  <a:tcPr marL="68580" marR="68580" marT="0" marB="0"/>
                </a:tc>
                <a:tc>
                  <a:txBody>
                    <a:bodyPr/>
                    <a:lstStyle/>
                    <a:p>
                      <a:pPr algn="ctr">
                        <a:spcAft>
                          <a:spcPts val="0"/>
                        </a:spcAft>
                      </a:pPr>
                      <a:r>
                        <a:rPr lang="fr-CA" sz="1600">
                          <a:effectLst/>
                          <a:latin typeface="Bookman Old Style" panose="02050604050505020204" pitchFamily="18" charset="0"/>
                        </a:rPr>
                        <a:t>OBSERVATION</a:t>
                      </a:r>
                      <a:endParaRPr lang="fr-FR" sz="1600">
                        <a:effectLst/>
                        <a:latin typeface="Bookman Old Style" panose="020506040505050202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501349">
                <a:tc>
                  <a:txBody>
                    <a:bodyPr/>
                    <a:lstStyle/>
                    <a:p>
                      <a:pPr>
                        <a:spcAft>
                          <a:spcPts val="0"/>
                        </a:spcAft>
                      </a:pPr>
                      <a:r>
                        <a:rPr lang="fr-CA" sz="1600" dirty="0">
                          <a:effectLst/>
                          <a:latin typeface="Bookman Old Style" panose="02050604050505020204" pitchFamily="18" charset="0"/>
                        </a:rPr>
                        <a:t> </a:t>
                      </a:r>
                      <a:endParaRPr lang="fr-FR" sz="1600" dirty="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CA" sz="1600" dirty="0">
                          <a:effectLst/>
                          <a:latin typeface="Bookman Old Style" panose="02050604050505020204" pitchFamily="18" charset="0"/>
                        </a:rPr>
                        <a:t> </a:t>
                      </a:r>
                      <a:endParaRPr lang="fr-FR" sz="1600" dirty="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CA" sz="1600">
                          <a:effectLst/>
                          <a:latin typeface="Bookman Old Style" panose="02050604050505020204" pitchFamily="18" charset="0"/>
                        </a:rPr>
                        <a:t> </a:t>
                      </a:r>
                      <a:endParaRPr lang="fr-FR" sz="160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CA" sz="1600">
                          <a:effectLst/>
                          <a:latin typeface="Bookman Old Style" panose="02050604050505020204" pitchFamily="18" charset="0"/>
                        </a:rPr>
                        <a:t> </a:t>
                      </a:r>
                      <a:endParaRPr lang="fr-FR" sz="160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CA" sz="1600">
                          <a:effectLst/>
                          <a:latin typeface="Bookman Old Style" panose="02050604050505020204" pitchFamily="18" charset="0"/>
                        </a:rPr>
                        <a:t> </a:t>
                      </a:r>
                      <a:endParaRPr lang="fr-FR" sz="160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CA" sz="1600">
                          <a:effectLst/>
                          <a:latin typeface="Bookman Old Style" panose="02050604050505020204" pitchFamily="18" charset="0"/>
                        </a:rPr>
                        <a:t> </a:t>
                      </a:r>
                      <a:endParaRPr lang="fr-FR" sz="1600">
                        <a:effectLst/>
                        <a:latin typeface="Bookman Old Style" panose="020506040505050202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1"/>
                  </a:ext>
                </a:extLst>
              </a:tr>
              <a:tr h="501349">
                <a:tc>
                  <a:txBody>
                    <a:bodyPr/>
                    <a:lstStyle/>
                    <a:p>
                      <a:pPr>
                        <a:spcAft>
                          <a:spcPts val="0"/>
                        </a:spcAft>
                      </a:pPr>
                      <a:r>
                        <a:rPr lang="fr-CA" sz="1600">
                          <a:effectLst/>
                          <a:latin typeface="Bookman Old Style" panose="02050604050505020204" pitchFamily="18" charset="0"/>
                        </a:rPr>
                        <a:t> </a:t>
                      </a:r>
                      <a:endParaRPr lang="fr-FR" sz="160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CA" sz="1600" dirty="0">
                          <a:effectLst/>
                          <a:latin typeface="Bookman Old Style" panose="02050604050505020204" pitchFamily="18" charset="0"/>
                        </a:rPr>
                        <a:t> </a:t>
                      </a:r>
                      <a:endParaRPr lang="fr-FR" sz="1600" dirty="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CA" sz="1600" dirty="0">
                          <a:effectLst/>
                          <a:latin typeface="Bookman Old Style" panose="02050604050505020204" pitchFamily="18" charset="0"/>
                        </a:rPr>
                        <a:t> </a:t>
                      </a:r>
                      <a:endParaRPr lang="fr-FR" sz="1600" dirty="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CA" sz="1600">
                          <a:effectLst/>
                          <a:latin typeface="Bookman Old Style" panose="02050604050505020204" pitchFamily="18" charset="0"/>
                        </a:rPr>
                        <a:t> </a:t>
                      </a:r>
                      <a:endParaRPr lang="fr-FR" sz="160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CA" sz="1600">
                          <a:effectLst/>
                          <a:latin typeface="Bookman Old Style" panose="02050604050505020204" pitchFamily="18" charset="0"/>
                        </a:rPr>
                        <a:t> </a:t>
                      </a:r>
                      <a:endParaRPr lang="fr-FR" sz="160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CA" sz="1600">
                          <a:effectLst/>
                          <a:latin typeface="Bookman Old Style" panose="02050604050505020204" pitchFamily="18" charset="0"/>
                        </a:rPr>
                        <a:t> </a:t>
                      </a:r>
                      <a:endParaRPr lang="fr-FR" sz="1600">
                        <a:effectLst/>
                        <a:latin typeface="Bookman Old Style" panose="020506040505050202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2"/>
                  </a:ext>
                </a:extLst>
              </a:tr>
              <a:tr h="501349">
                <a:tc>
                  <a:txBody>
                    <a:bodyPr/>
                    <a:lstStyle/>
                    <a:p>
                      <a:pPr>
                        <a:spcAft>
                          <a:spcPts val="0"/>
                        </a:spcAft>
                      </a:pPr>
                      <a:r>
                        <a:rPr lang="fr-CA" sz="1600">
                          <a:effectLst/>
                          <a:latin typeface="Bookman Old Style" panose="02050604050505020204" pitchFamily="18" charset="0"/>
                        </a:rPr>
                        <a:t> </a:t>
                      </a:r>
                      <a:endParaRPr lang="fr-FR" sz="160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CA" sz="1600">
                          <a:effectLst/>
                          <a:latin typeface="Bookman Old Style" panose="02050604050505020204" pitchFamily="18" charset="0"/>
                        </a:rPr>
                        <a:t> </a:t>
                      </a:r>
                      <a:endParaRPr lang="fr-FR" sz="160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CA" sz="1600" dirty="0">
                          <a:effectLst/>
                          <a:latin typeface="Bookman Old Style" panose="02050604050505020204" pitchFamily="18" charset="0"/>
                        </a:rPr>
                        <a:t> </a:t>
                      </a:r>
                      <a:endParaRPr lang="fr-FR" sz="1600" dirty="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CA" sz="1600" dirty="0">
                          <a:effectLst/>
                          <a:latin typeface="Bookman Old Style" panose="02050604050505020204" pitchFamily="18" charset="0"/>
                        </a:rPr>
                        <a:t> </a:t>
                      </a:r>
                      <a:endParaRPr lang="fr-FR" sz="1600" dirty="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CA" sz="1600">
                          <a:effectLst/>
                          <a:latin typeface="Bookman Old Style" panose="02050604050505020204" pitchFamily="18" charset="0"/>
                        </a:rPr>
                        <a:t> </a:t>
                      </a:r>
                      <a:endParaRPr lang="fr-FR" sz="160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CA" sz="1600">
                          <a:effectLst/>
                          <a:latin typeface="Bookman Old Style" panose="02050604050505020204" pitchFamily="18" charset="0"/>
                        </a:rPr>
                        <a:t> </a:t>
                      </a:r>
                      <a:endParaRPr lang="fr-FR" sz="1600">
                        <a:effectLst/>
                        <a:latin typeface="Bookman Old Style" panose="020506040505050202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3"/>
                  </a:ext>
                </a:extLst>
              </a:tr>
              <a:tr h="501349">
                <a:tc>
                  <a:txBody>
                    <a:bodyPr/>
                    <a:lstStyle/>
                    <a:p>
                      <a:pPr>
                        <a:spcAft>
                          <a:spcPts val="0"/>
                        </a:spcAft>
                      </a:pPr>
                      <a:r>
                        <a:rPr lang="fr-CA" sz="1600">
                          <a:effectLst/>
                          <a:latin typeface="Bookman Old Style" panose="02050604050505020204" pitchFamily="18" charset="0"/>
                        </a:rPr>
                        <a:t> </a:t>
                      </a:r>
                      <a:endParaRPr lang="fr-FR" sz="160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CA" sz="1600" dirty="0">
                          <a:effectLst/>
                          <a:latin typeface="Bookman Old Style" panose="02050604050505020204" pitchFamily="18" charset="0"/>
                        </a:rPr>
                        <a:t> </a:t>
                      </a:r>
                      <a:endParaRPr lang="fr-FR" sz="1600" dirty="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CA" sz="1600">
                          <a:effectLst/>
                          <a:latin typeface="Bookman Old Style" panose="02050604050505020204" pitchFamily="18" charset="0"/>
                        </a:rPr>
                        <a:t> </a:t>
                      </a:r>
                      <a:endParaRPr lang="fr-FR" sz="160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CA" sz="1600" dirty="0">
                          <a:effectLst/>
                          <a:latin typeface="Bookman Old Style" panose="02050604050505020204" pitchFamily="18" charset="0"/>
                        </a:rPr>
                        <a:t> </a:t>
                      </a:r>
                      <a:endParaRPr lang="fr-FR" sz="1600" dirty="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CA" sz="1600">
                          <a:effectLst/>
                          <a:latin typeface="Bookman Old Style" panose="02050604050505020204" pitchFamily="18" charset="0"/>
                        </a:rPr>
                        <a:t> </a:t>
                      </a:r>
                      <a:endParaRPr lang="fr-FR" sz="160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CA" sz="1600">
                          <a:effectLst/>
                          <a:latin typeface="Bookman Old Style" panose="02050604050505020204" pitchFamily="18" charset="0"/>
                        </a:rPr>
                        <a:t> </a:t>
                      </a:r>
                      <a:endParaRPr lang="fr-FR" sz="1600">
                        <a:effectLst/>
                        <a:latin typeface="Bookman Old Style" panose="020506040505050202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4"/>
                  </a:ext>
                </a:extLst>
              </a:tr>
              <a:tr h="501349">
                <a:tc>
                  <a:txBody>
                    <a:bodyPr/>
                    <a:lstStyle/>
                    <a:p>
                      <a:pPr>
                        <a:spcAft>
                          <a:spcPts val="0"/>
                        </a:spcAft>
                      </a:pPr>
                      <a:r>
                        <a:rPr lang="fr-CA" sz="1600">
                          <a:effectLst/>
                          <a:latin typeface="Bookman Old Style" panose="02050604050505020204" pitchFamily="18" charset="0"/>
                        </a:rPr>
                        <a:t> </a:t>
                      </a:r>
                      <a:endParaRPr lang="fr-FR" sz="160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CA" sz="1600">
                          <a:effectLst/>
                          <a:latin typeface="Bookman Old Style" panose="02050604050505020204" pitchFamily="18" charset="0"/>
                        </a:rPr>
                        <a:t> </a:t>
                      </a:r>
                      <a:endParaRPr lang="fr-FR" sz="160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CA" sz="1600">
                          <a:effectLst/>
                          <a:latin typeface="Bookman Old Style" panose="02050604050505020204" pitchFamily="18" charset="0"/>
                        </a:rPr>
                        <a:t> </a:t>
                      </a:r>
                      <a:endParaRPr lang="fr-FR" sz="160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CA" sz="1600" dirty="0">
                          <a:effectLst/>
                          <a:latin typeface="Bookman Old Style" panose="02050604050505020204" pitchFamily="18" charset="0"/>
                        </a:rPr>
                        <a:t> </a:t>
                      </a:r>
                      <a:endParaRPr lang="fr-FR" sz="1600" dirty="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CA" sz="1600" dirty="0">
                          <a:effectLst/>
                          <a:latin typeface="Bookman Old Style" panose="02050604050505020204" pitchFamily="18" charset="0"/>
                        </a:rPr>
                        <a:t> </a:t>
                      </a:r>
                      <a:endParaRPr lang="fr-FR" sz="1600" dirty="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CA" sz="1600">
                          <a:effectLst/>
                          <a:latin typeface="Bookman Old Style" panose="02050604050505020204" pitchFamily="18" charset="0"/>
                        </a:rPr>
                        <a:t> </a:t>
                      </a:r>
                      <a:endParaRPr lang="fr-FR" sz="1600">
                        <a:effectLst/>
                        <a:latin typeface="Bookman Old Style" panose="020506040505050202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5"/>
                  </a:ext>
                </a:extLst>
              </a:tr>
              <a:tr h="501349">
                <a:tc>
                  <a:txBody>
                    <a:bodyPr/>
                    <a:lstStyle/>
                    <a:p>
                      <a:pPr>
                        <a:spcAft>
                          <a:spcPts val="0"/>
                        </a:spcAft>
                      </a:pPr>
                      <a:r>
                        <a:rPr lang="fr-CA" sz="1600">
                          <a:effectLst/>
                          <a:latin typeface="Bookman Old Style" panose="02050604050505020204" pitchFamily="18" charset="0"/>
                        </a:rPr>
                        <a:t> </a:t>
                      </a:r>
                      <a:endParaRPr lang="fr-FR" sz="160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CA" sz="1600">
                          <a:effectLst/>
                          <a:latin typeface="Bookman Old Style" panose="02050604050505020204" pitchFamily="18" charset="0"/>
                        </a:rPr>
                        <a:t> </a:t>
                      </a:r>
                      <a:endParaRPr lang="fr-FR" sz="160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CA" sz="1600">
                          <a:effectLst/>
                          <a:latin typeface="Bookman Old Style" panose="02050604050505020204" pitchFamily="18" charset="0"/>
                        </a:rPr>
                        <a:t> </a:t>
                      </a:r>
                      <a:endParaRPr lang="fr-FR" sz="160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CA" sz="1600">
                          <a:effectLst/>
                          <a:latin typeface="Bookman Old Style" panose="02050604050505020204" pitchFamily="18" charset="0"/>
                        </a:rPr>
                        <a:t> </a:t>
                      </a:r>
                      <a:endParaRPr lang="fr-FR" sz="160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CA" sz="1600" dirty="0">
                          <a:effectLst/>
                          <a:latin typeface="Bookman Old Style" panose="02050604050505020204" pitchFamily="18" charset="0"/>
                        </a:rPr>
                        <a:t> </a:t>
                      </a:r>
                      <a:endParaRPr lang="fr-FR" sz="1600" dirty="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CA" sz="1600" dirty="0">
                          <a:effectLst/>
                          <a:latin typeface="Bookman Old Style" panose="02050604050505020204" pitchFamily="18" charset="0"/>
                        </a:rPr>
                        <a:t> </a:t>
                      </a:r>
                      <a:endParaRPr lang="fr-FR" sz="1600" dirty="0">
                        <a:effectLst/>
                        <a:latin typeface="Bookman Old Style" panose="020506040505050202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6"/>
                  </a:ext>
                </a:extLst>
              </a:tr>
              <a:tr h="501349">
                <a:tc>
                  <a:txBody>
                    <a:bodyPr/>
                    <a:lstStyle/>
                    <a:p>
                      <a:pPr>
                        <a:spcAft>
                          <a:spcPts val="0"/>
                        </a:spcAft>
                      </a:pPr>
                      <a:r>
                        <a:rPr lang="fr-CA" sz="1600">
                          <a:effectLst/>
                          <a:latin typeface="Bookman Old Style" panose="02050604050505020204" pitchFamily="18" charset="0"/>
                        </a:rPr>
                        <a:t> </a:t>
                      </a:r>
                      <a:endParaRPr lang="fr-FR" sz="160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CA" sz="1600">
                          <a:effectLst/>
                          <a:latin typeface="Bookman Old Style" panose="02050604050505020204" pitchFamily="18" charset="0"/>
                        </a:rPr>
                        <a:t> </a:t>
                      </a:r>
                      <a:endParaRPr lang="fr-FR" sz="160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CA" sz="1600">
                          <a:effectLst/>
                          <a:latin typeface="Bookman Old Style" panose="02050604050505020204" pitchFamily="18" charset="0"/>
                        </a:rPr>
                        <a:t> </a:t>
                      </a:r>
                      <a:endParaRPr lang="fr-FR" sz="160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CA" sz="1600">
                          <a:effectLst/>
                          <a:latin typeface="Bookman Old Style" panose="02050604050505020204" pitchFamily="18" charset="0"/>
                        </a:rPr>
                        <a:t> </a:t>
                      </a:r>
                      <a:endParaRPr lang="fr-FR" sz="160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CA" sz="1600">
                          <a:effectLst/>
                          <a:latin typeface="Bookman Old Style" panose="02050604050505020204" pitchFamily="18" charset="0"/>
                        </a:rPr>
                        <a:t> </a:t>
                      </a:r>
                      <a:endParaRPr lang="fr-FR" sz="160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CA" sz="1600" dirty="0">
                          <a:effectLst/>
                          <a:latin typeface="Bookman Old Style" panose="02050604050505020204" pitchFamily="18" charset="0"/>
                        </a:rPr>
                        <a:t> </a:t>
                      </a:r>
                      <a:endParaRPr lang="fr-FR" sz="1600" dirty="0">
                        <a:effectLst/>
                        <a:latin typeface="Bookman Old Style" panose="020506040505050202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7"/>
                  </a:ext>
                </a:extLst>
              </a:tr>
            </a:tbl>
          </a:graphicData>
        </a:graphic>
      </p:graphicFrame>
      <p:pic>
        <p:nvPicPr>
          <p:cNvPr id="5" name="Picture 2" descr="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36428" y="6027313"/>
            <a:ext cx="2069206" cy="830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96528233"/>
      </p:ext>
    </p:extLst>
  </p:cSld>
  <p:clrMapOvr>
    <a:masterClrMapping/>
  </p:clrMapOvr>
  <p:transition spd="med">
    <p:pull/>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81827" y="2720662"/>
            <a:ext cx="10781806" cy="1752599"/>
          </a:xfrm>
        </p:spPr>
        <p:txBody>
          <a:bodyPr/>
          <a:lstStyle/>
          <a:p>
            <a:r>
              <a:rPr lang="fr-FR" b="1" dirty="0" smtClean="0">
                <a:latin typeface="Book Antiqua" panose="02040602050305030304" pitchFamily="18" charset="0"/>
              </a:rPr>
              <a:t>THANK YOU FOR YOUR A</a:t>
            </a:r>
            <a:r>
              <a:rPr lang="fr-FR" b="1" dirty="0" smtClean="0">
                <a:latin typeface="Book Antiqua" panose="02040602050305030304" pitchFamily="18" charset="0"/>
              </a:rPr>
              <a:t>TTENTION</a:t>
            </a:r>
            <a:endParaRPr lang="fr-FR" b="1" dirty="0">
              <a:latin typeface="Book Antiqua" panose="02040602050305030304" pitchFamily="18" charset="0"/>
            </a:endParaRPr>
          </a:p>
        </p:txBody>
      </p:sp>
      <p:pic>
        <p:nvPicPr>
          <p:cNvPr id="3" name="Picture 2" descr="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95516" y="6030913"/>
            <a:ext cx="2513570" cy="827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42129356"/>
      </p:ext>
    </p:extLst>
  </p:cSld>
  <p:clrMapOvr>
    <a:masterClrMapping/>
  </p:clrMapOvr>
  <p:transition spd="med">
    <p:split orient="ver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94914" y="222161"/>
            <a:ext cx="10018713" cy="653603"/>
          </a:xfrm>
        </p:spPr>
        <p:txBody>
          <a:bodyPr>
            <a:normAutofit/>
          </a:bodyPr>
          <a:lstStyle/>
          <a:p>
            <a:pPr algn="l"/>
            <a:r>
              <a:rPr lang="fr-FR" sz="3600" b="1" dirty="0" smtClean="0">
                <a:latin typeface="Book Antiqua" panose="02040602050305030304" pitchFamily="18" charset="0"/>
              </a:rPr>
              <a:t>   </a:t>
            </a:r>
            <a:r>
              <a:rPr lang="fr-FR" sz="3600" b="1" dirty="0">
                <a:latin typeface="Book Antiqua" panose="02040602050305030304" pitchFamily="18" charset="0"/>
              </a:rPr>
              <a:t> </a:t>
            </a:r>
            <a:r>
              <a:rPr lang="fr-FR" sz="3600" b="1" dirty="0" smtClean="0">
                <a:latin typeface="Bookman Old Style" panose="02050604050505020204" pitchFamily="18" charset="0"/>
              </a:rPr>
              <a:t>I. Introduction</a:t>
            </a:r>
            <a:endParaRPr lang="fr-FR" sz="3600" b="1" dirty="0">
              <a:latin typeface="Bookman Old Style" panose="02050604050505020204" pitchFamily="18" charset="0"/>
            </a:endParaRPr>
          </a:p>
        </p:txBody>
      </p:sp>
      <p:sp>
        <p:nvSpPr>
          <p:cNvPr id="3" name="Espace réservé du contenu 2"/>
          <p:cNvSpPr>
            <a:spLocks noGrp="1"/>
          </p:cNvSpPr>
          <p:nvPr>
            <p:ph idx="1"/>
          </p:nvPr>
        </p:nvSpPr>
        <p:spPr>
          <a:xfrm>
            <a:off x="1484310" y="875764"/>
            <a:ext cx="10018713" cy="5791892"/>
          </a:xfrm>
        </p:spPr>
        <p:txBody>
          <a:bodyPr>
            <a:normAutofit/>
          </a:bodyPr>
          <a:lstStyle/>
          <a:p>
            <a:pPr marL="0" indent="0">
              <a:buNone/>
            </a:pPr>
            <a:endParaRPr lang="fr-FR" sz="2000" dirty="0" smtClean="0">
              <a:latin typeface="Book Antiqua" panose="02040602050305030304" pitchFamily="18" charset="0"/>
            </a:endParaRPr>
          </a:p>
          <a:p>
            <a:pPr marL="0" indent="0" algn="just">
              <a:lnSpc>
                <a:spcPct val="150000"/>
              </a:lnSpc>
              <a:buNone/>
            </a:pPr>
            <a:r>
              <a:rPr lang="en-US" sz="2000" dirty="0" smtClean="0">
                <a:latin typeface="Bookman Old Style" panose="02050604050505020204" pitchFamily="18" charset="0"/>
              </a:rPr>
              <a:t>It </a:t>
            </a:r>
            <a:r>
              <a:rPr lang="en-US" sz="2000" dirty="0">
                <a:latin typeface="Bookman Old Style" panose="02050604050505020204" pitchFamily="18" charset="0"/>
              </a:rPr>
              <a:t>is said somewhere in the depths of black Africa that "</a:t>
            </a:r>
            <a:r>
              <a:rPr lang="en-US" sz="2000" b="1" dirty="0">
                <a:latin typeface="Bookman Old Style" panose="02050604050505020204" pitchFamily="18" charset="0"/>
              </a:rPr>
              <a:t>Man is the remedy of Man</a:t>
            </a:r>
            <a:r>
              <a:rPr lang="en-US" sz="2000" dirty="0">
                <a:latin typeface="Bookman Old Style" panose="02050604050505020204" pitchFamily="18" charset="0"/>
              </a:rPr>
              <a:t>". This proverb that opens the door to </a:t>
            </a:r>
            <a:r>
              <a:rPr lang="en-US" sz="2000" dirty="0" smtClean="0">
                <a:latin typeface="Bookman Old Style" panose="02050604050505020204" pitchFamily="18" charset="0"/>
              </a:rPr>
              <a:t>solutions </a:t>
            </a:r>
            <a:r>
              <a:rPr lang="en-US" sz="2000" dirty="0">
                <a:latin typeface="Bookman Old Style" panose="02050604050505020204" pitchFamily="18" charset="0"/>
              </a:rPr>
              <a:t>of the human being towards his neighbor, leads us to understand and </a:t>
            </a:r>
            <a:r>
              <a:rPr lang="en-US" sz="2000" dirty="0" smtClean="0">
                <a:latin typeface="Bookman Old Style" panose="02050604050505020204" pitchFamily="18" charset="0"/>
              </a:rPr>
              <a:t>live </a:t>
            </a:r>
            <a:r>
              <a:rPr lang="en-US" sz="2000" dirty="0">
                <a:latin typeface="Bookman Old Style" panose="02050604050505020204" pitchFamily="18" charset="0"/>
              </a:rPr>
              <a:t>the importance of the action of assistance and mutual aid which is at the </a:t>
            </a:r>
            <a:r>
              <a:rPr lang="en-US" sz="2000" dirty="0" smtClean="0">
                <a:latin typeface="Bookman Old Style" panose="02050604050505020204" pitchFamily="18" charset="0"/>
              </a:rPr>
              <a:t>basis </a:t>
            </a:r>
            <a:r>
              <a:rPr lang="en-US" sz="2000" dirty="0">
                <a:latin typeface="Bookman Old Style" panose="02050604050505020204" pitchFamily="18" charset="0"/>
              </a:rPr>
              <a:t>of what we share and have in common, namely the world of orthopedics in all its components.</a:t>
            </a:r>
            <a:endParaRPr lang="fr-FR" sz="2000" dirty="0" smtClean="0">
              <a:latin typeface="Bookman Old Style" panose="02050604050505020204" pitchFamily="18" charset="0"/>
            </a:endParaRPr>
          </a:p>
          <a:p>
            <a:pPr marL="0" indent="0" algn="just">
              <a:lnSpc>
                <a:spcPct val="150000"/>
              </a:lnSpc>
              <a:buNone/>
            </a:pPr>
            <a:r>
              <a:rPr lang="en-US" sz="2000" dirty="0">
                <a:latin typeface="Bookman Old Style" panose="02050604050505020204" pitchFamily="18" charset="0"/>
              </a:rPr>
              <a:t>I free myself from partisan feelings to bring the voices of all those who would like to understand the action of these orthopedic </a:t>
            </a:r>
            <a:r>
              <a:rPr lang="en-US" sz="2000" dirty="0" smtClean="0">
                <a:latin typeface="Bookman Old Style" panose="02050604050505020204" pitchFamily="18" charset="0"/>
              </a:rPr>
              <a:t>technologists </a:t>
            </a:r>
            <a:r>
              <a:rPr lang="en-US" sz="2000" dirty="0">
                <a:latin typeface="Bookman Old Style" panose="02050604050505020204" pitchFamily="18" charset="0"/>
              </a:rPr>
              <a:t>scattered around the world to </a:t>
            </a:r>
            <a:r>
              <a:rPr lang="en-US" sz="2000" dirty="0" smtClean="0">
                <a:latin typeface="Bookman Old Style" panose="02050604050505020204" pitchFamily="18" charset="0"/>
              </a:rPr>
              <a:t>become </a:t>
            </a:r>
            <a:r>
              <a:rPr lang="en-US" sz="2000" b="1" dirty="0" smtClean="0">
                <a:latin typeface="Bookman Old Style" panose="02050604050505020204" pitchFamily="18" charset="0"/>
              </a:rPr>
              <a:t>"remedies </a:t>
            </a:r>
            <a:r>
              <a:rPr lang="en-US" sz="2000" b="1" dirty="0">
                <a:latin typeface="Bookman Old Style" panose="02050604050505020204" pitchFamily="18" charset="0"/>
              </a:rPr>
              <a:t>of the </a:t>
            </a:r>
            <a:r>
              <a:rPr lang="en-US" sz="2000" b="1" dirty="0" smtClean="0">
                <a:latin typeface="Bookman Old Style" panose="02050604050505020204" pitchFamily="18" charset="0"/>
              </a:rPr>
              <a:t>man”</a:t>
            </a:r>
            <a:r>
              <a:rPr lang="fr-FR" sz="2000" dirty="0" smtClean="0">
                <a:latin typeface="Bookman Old Style" panose="02050604050505020204" pitchFamily="18" charset="0"/>
              </a:rPr>
              <a:t>. </a:t>
            </a:r>
            <a:r>
              <a:rPr lang="en-US" sz="2000" dirty="0">
                <a:latin typeface="Bookman Old Style" panose="02050604050505020204" pitchFamily="18" charset="0"/>
              </a:rPr>
              <a:t>Remedies in action, through the sharing of information through training, but also and especially through the various actions related to improving the living conditions of people with disabilities around the </a:t>
            </a:r>
            <a:r>
              <a:rPr lang="en-US" sz="2000" dirty="0" smtClean="0">
                <a:latin typeface="Bookman Old Style" panose="02050604050505020204" pitchFamily="18" charset="0"/>
              </a:rPr>
              <a:t>world.</a:t>
            </a:r>
            <a:endParaRPr lang="fr-FR" sz="2000" dirty="0">
              <a:latin typeface="Bookman Old Style" panose="02050604050505020204" pitchFamily="18" charset="0"/>
            </a:endParaRPr>
          </a:p>
          <a:p>
            <a:pPr marL="0" indent="0" algn="just">
              <a:buNone/>
            </a:pPr>
            <a:endParaRPr lang="fr-FR" sz="1800" dirty="0">
              <a:latin typeface="Book Antiqua" panose="02040602050305030304" pitchFamily="18" charset="0"/>
            </a:endParaRPr>
          </a:p>
          <a:p>
            <a:pPr marL="0" indent="0" algn="just">
              <a:buNone/>
            </a:pPr>
            <a:endParaRPr lang="fr-FR" sz="1800" dirty="0">
              <a:latin typeface="Book Antiqua" panose="02040602050305030304" pitchFamily="18" charset="0"/>
            </a:endParaRPr>
          </a:p>
        </p:txBody>
      </p:sp>
      <p:pic>
        <p:nvPicPr>
          <p:cNvPr id="3074" name="Picture 2" descr="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09149" y="6030913"/>
            <a:ext cx="2693874" cy="827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91356028"/>
      </p:ext>
    </p:extLst>
  </p:cSld>
  <p:clrMapOvr>
    <a:masterClrMapping/>
  </p:clrMapOvr>
  <p:transition spd="med">
    <p:wip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0163" y="90152"/>
            <a:ext cx="10060591" cy="6297769"/>
          </a:xfrm>
        </p:spPr>
        <p:txBody>
          <a:bodyPr>
            <a:normAutofit fontScale="90000"/>
          </a:bodyPr>
          <a:lstStyle/>
          <a:p>
            <a:pPr algn="l">
              <a:lnSpc>
                <a:spcPct val="150000"/>
              </a:lnSpc>
              <a:spcBef>
                <a:spcPct val="20000"/>
              </a:spcBef>
              <a:spcAft>
                <a:spcPts val="600"/>
              </a:spcAft>
            </a:pPr>
            <a:r>
              <a:rPr lang="fr-FR" sz="2000" dirty="0" smtClean="0">
                <a:latin typeface="Bookman Old Style" panose="02050604050505020204" pitchFamily="18" charset="0"/>
              </a:rPr>
              <a:t/>
            </a:r>
            <a:br>
              <a:rPr lang="fr-FR" sz="2000" dirty="0" smtClean="0">
                <a:latin typeface="Bookman Old Style" panose="02050604050505020204" pitchFamily="18" charset="0"/>
              </a:rPr>
            </a:br>
            <a:r>
              <a:rPr lang="fr-FR" sz="2000" dirty="0">
                <a:latin typeface="Bookman Old Style" panose="02050604050505020204" pitchFamily="18" charset="0"/>
              </a:rPr>
              <a:t/>
            </a:r>
            <a:br>
              <a:rPr lang="fr-FR" sz="2000" dirty="0">
                <a:latin typeface="Bookman Old Style" panose="02050604050505020204" pitchFamily="18" charset="0"/>
              </a:rPr>
            </a:br>
            <a:r>
              <a:rPr lang="en-US" sz="2000" dirty="0">
                <a:latin typeface="Bookman Old Style" panose="02050604050505020204" pitchFamily="18" charset="0"/>
              </a:rPr>
              <a:t>I </a:t>
            </a:r>
            <a:r>
              <a:rPr lang="en-US" sz="2000" dirty="0" smtClean="0">
                <a:latin typeface="Bookman Old Style" panose="02050604050505020204" pitchFamily="18" charset="0"/>
              </a:rPr>
              <a:t>realized, </a:t>
            </a:r>
            <a:r>
              <a:rPr lang="en-US" sz="2000" dirty="0">
                <a:latin typeface="Bookman Old Style" panose="02050604050505020204" pitchFamily="18" charset="0"/>
              </a:rPr>
              <a:t>certainly as many of you, the great interest that orthopedic </a:t>
            </a:r>
            <a:r>
              <a:rPr lang="en-US" sz="2000" dirty="0" smtClean="0">
                <a:latin typeface="Bookman Old Style" panose="02050604050505020204" pitchFamily="18" charset="0"/>
              </a:rPr>
              <a:t>technologists </a:t>
            </a:r>
            <a:r>
              <a:rPr lang="en-US" sz="2000" dirty="0">
                <a:latin typeface="Bookman Old Style" panose="02050604050505020204" pitchFamily="18" charset="0"/>
              </a:rPr>
              <a:t>place on the satisfaction of patients' needs</a:t>
            </a:r>
            <a:r>
              <a:rPr lang="en-US" sz="2000" dirty="0" smtClean="0">
                <a:latin typeface="Bookman Old Style" panose="02050604050505020204" pitchFamily="18" charset="0"/>
              </a:rPr>
              <a:t>.</a:t>
            </a:r>
            <a:r>
              <a:rPr lang="fr-FR" sz="2000" dirty="0" smtClean="0">
                <a:latin typeface="Bookman Old Style" panose="02050604050505020204" pitchFamily="18" charset="0"/>
              </a:rPr>
              <a:t> </a:t>
            </a:r>
            <a:r>
              <a:rPr lang="en-US" sz="2000" dirty="0">
                <a:latin typeface="Bookman Old Style" panose="02050604050505020204" pitchFamily="18" charset="0"/>
              </a:rPr>
              <a:t>From attention to action through listening, counseling and support, the </a:t>
            </a:r>
            <a:r>
              <a:rPr lang="en-US" sz="2000" dirty="0" smtClean="0">
                <a:latin typeface="Bookman Old Style" panose="02050604050505020204" pitchFamily="18" charset="0"/>
              </a:rPr>
              <a:t>target has </a:t>
            </a:r>
            <a:r>
              <a:rPr lang="en-US" sz="2000" dirty="0">
                <a:latin typeface="Bookman Old Style" panose="02050604050505020204" pitchFamily="18" charset="0"/>
              </a:rPr>
              <a:t>always been the </a:t>
            </a:r>
            <a:r>
              <a:rPr lang="en-US" sz="2000" dirty="0" smtClean="0">
                <a:latin typeface="Bookman Old Style" panose="02050604050505020204" pitchFamily="18" charset="0"/>
              </a:rPr>
              <a:t>person with disability for </a:t>
            </a:r>
            <a:r>
              <a:rPr lang="en-US" sz="2000" dirty="0">
                <a:latin typeface="Bookman Old Style" panose="02050604050505020204" pitchFamily="18" charset="0"/>
              </a:rPr>
              <a:t>whom solutions are sought, means are implemented, scientific knowledge are deployed, and technical aids </a:t>
            </a:r>
            <a:r>
              <a:rPr lang="en-US" sz="2000" dirty="0" smtClean="0">
                <a:latin typeface="Bookman Old Style" panose="02050604050505020204" pitchFamily="18" charset="0"/>
              </a:rPr>
              <a:t>provided</a:t>
            </a:r>
            <a:r>
              <a:rPr lang="fr-FR" sz="2000" dirty="0" smtClean="0">
                <a:latin typeface="Bookman Old Style" panose="02050604050505020204" pitchFamily="18" charset="0"/>
              </a:rPr>
              <a:t>.</a:t>
            </a:r>
            <a:r>
              <a:rPr lang="fr-FR" sz="2000" dirty="0">
                <a:latin typeface="Bookman Old Style" panose="02050604050505020204" pitchFamily="18" charset="0"/>
              </a:rPr>
              <a:t/>
            </a:r>
            <a:br>
              <a:rPr lang="fr-FR" sz="2000" dirty="0">
                <a:latin typeface="Bookman Old Style" panose="02050604050505020204" pitchFamily="18" charset="0"/>
              </a:rPr>
            </a:br>
            <a:r>
              <a:rPr lang="fr-FR" sz="2000" dirty="0" smtClean="0">
                <a:ln>
                  <a:noFill/>
                </a:ln>
                <a:solidFill>
                  <a:prstClr val="black"/>
                </a:solidFill>
                <a:latin typeface="Bookman Old Style" panose="02050604050505020204" pitchFamily="18" charset="0"/>
                <a:ea typeface="+mn-ea"/>
                <a:cs typeface="+mn-cs"/>
              </a:rPr>
              <a:t/>
            </a:r>
            <a:br>
              <a:rPr lang="fr-FR" sz="2000" dirty="0" smtClean="0">
                <a:ln>
                  <a:noFill/>
                </a:ln>
                <a:solidFill>
                  <a:prstClr val="black"/>
                </a:solidFill>
                <a:latin typeface="Bookman Old Style" panose="02050604050505020204" pitchFamily="18" charset="0"/>
                <a:ea typeface="+mn-ea"/>
                <a:cs typeface="+mn-cs"/>
              </a:rPr>
            </a:br>
            <a:r>
              <a:rPr lang="en-US" sz="2000" dirty="0">
                <a:ln>
                  <a:noFill/>
                </a:ln>
                <a:solidFill>
                  <a:prstClr val="black"/>
                </a:solidFill>
                <a:latin typeface="Bookman Old Style" panose="02050604050505020204" pitchFamily="18" charset="0"/>
                <a:ea typeface="+mn-ea"/>
                <a:cs typeface="+mn-cs"/>
              </a:rPr>
              <a:t>As an actor in this dynamic through </a:t>
            </a:r>
            <a:r>
              <a:rPr lang="en-US" sz="2000" b="1" dirty="0">
                <a:ln>
                  <a:noFill/>
                </a:ln>
                <a:solidFill>
                  <a:prstClr val="black"/>
                </a:solidFill>
                <a:latin typeface="Bookman Old Style" panose="02050604050505020204" pitchFamily="18" charset="0"/>
                <a:ea typeface="+mn-ea"/>
                <a:cs typeface="+mn-cs"/>
              </a:rPr>
              <a:t>Ortho-</a:t>
            </a:r>
            <a:r>
              <a:rPr lang="en-US" sz="2000" b="1" dirty="0" err="1">
                <a:ln>
                  <a:noFill/>
                </a:ln>
                <a:solidFill>
                  <a:prstClr val="black"/>
                </a:solidFill>
                <a:latin typeface="Bookman Old Style" panose="02050604050505020204" pitchFamily="18" charset="0"/>
                <a:ea typeface="+mn-ea"/>
                <a:cs typeface="+mn-cs"/>
              </a:rPr>
              <a:t>Kine</a:t>
            </a:r>
            <a:r>
              <a:rPr lang="en-US" sz="2000" b="1" dirty="0">
                <a:ln>
                  <a:noFill/>
                </a:ln>
                <a:solidFill>
                  <a:prstClr val="black"/>
                </a:solidFill>
                <a:latin typeface="Bookman Old Style" panose="02050604050505020204" pitchFamily="18" charset="0"/>
                <a:ea typeface="+mn-ea"/>
                <a:cs typeface="+mn-cs"/>
              </a:rPr>
              <a:t> Services </a:t>
            </a:r>
            <a:r>
              <a:rPr lang="en-US" sz="2000" dirty="0">
                <a:ln>
                  <a:noFill/>
                </a:ln>
                <a:solidFill>
                  <a:prstClr val="black"/>
                </a:solidFill>
                <a:latin typeface="Bookman Old Style" panose="02050604050505020204" pitchFamily="18" charset="0"/>
                <a:ea typeface="+mn-ea"/>
                <a:cs typeface="+mn-cs"/>
              </a:rPr>
              <a:t>(OKS), I think I can be in a position to tell the recognition of these </a:t>
            </a:r>
            <a:r>
              <a:rPr lang="en-US" sz="2000" dirty="0" smtClean="0">
                <a:ln>
                  <a:noFill/>
                </a:ln>
                <a:solidFill>
                  <a:prstClr val="black"/>
                </a:solidFill>
                <a:latin typeface="Bookman Old Style" panose="02050604050505020204" pitchFamily="18" charset="0"/>
                <a:ea typeface="+mn-ea"/>
                <a:cs typeface="+mn-cs"/>
              </a:rPr>
              <a:t>people with disabilities with </a:t>
            </a:r>
            <a:r>
              <a:rPr lang="en-US" sz="2000" dirty="0">
                <a:ln>
                  <a:noFill/>
                </a:ln>
                <a:solidFill>
                  <a:prstClr val="black"/>
                </a:solidFill>
                <a:latin typeface="Bookman Old Style" panose="02050604050505020204" pitchFamily="18" charset="0"/>
                <a:ea typeface="+mn-ea"/>
                <a:cs typeface="+mn-cs"/>
              </a:rPr>
              <a:t>respect to orthopedic </a:t>
            </a:r>
            <a:r>
              <a:rPr lang="en-US" sz="2000" dirty="0" smtClean="0">
                <a:ln>
                  <a:noFill/>
                </a:ln>
                <a:solidFill>
                  <a:prstClr val="black"/>
                </a:solidFill>
                <a:latin typeface="Bookman Old Style" panose="02050604050505020204" pitchFamily="18" charset="0"/>
                <a:ea typeface="+mn-ea"/>
                <a:cs typeface="+mn-cs"/>
              </a:rPr>
              <a:t>technologists, </a:t>
            </a:r>
            <a:r>
              <a:rPr lang="en-US" sz="2000" dirty="0">
                <a:ln>
                  <a:noFill/>
                </a:ln>
                <a:solidFill>
                  <a:prstClr val="black"/>
                </a:solidFill>
                <a:latin typeface="Bookman Old Style" panose="02050604050505020204" pitchFamily="18" charset="0"/>
                <a:ea typeface="+mn-ea"/>
                <a:cs typeface="+mn-cs"/>
              </a:rPr>
              <a:t>but also and above all hope that they </a:t>
            </a:r>
            <a:r>
              <a:rPr lang="en-US" sz="2000" dirty="0" smtClean="0">
                <a:ln>
                  <a:noFill/>
                </a:ln>
                <a:solidFill>
                  <a:prstClr val="black"/>
                </a:solidFill>
                <a:latin typeface="Bookman Old Style" panose="02050604050505020204" pitchFamily="18" charset="0"/>
                <a:ea typeface="+mn-ea"/>
                <a:cs typeface="+mn-cs"/>
              </a:rPr>
              <a:t>put on </a:t>
            </a:r>
            <a:r>
              <a:rPr lang="en-US" sz="2000" dirty="0">
                <a:ln>
                  <a:noFill/>
                </a:ln>
                <a:solidFill>
                  <a:prstClr val="black"/>
                </a:solidFill>
                <a:latin typeface="Bookman Old Style" panose="02050604050505020204" pitchFamily="18" charset="0"/>
                <a:ea typeface="+mn-ea"/>
                <a:cs typeface="+mn-cs"/>
              </a:rPr>
              <a:t>the actions </a:t>
            </a:r>
            <a:r>
              <a:rPr lang="en-US" sz="2000" dirty="0" smtClean="0">
                <a:ln>
                  <a:noFill/>
                </a:ln>
                <a:solidFill>
                  <a:prstClr val="black"/>
                </a:solidFill>
                <a:latin typeface="Bookman Old Style" panose="02050604050505020204" pitchFamily="18" charset="0"/>
                <a:ea typeface="+mn-ea"/>
                <a:cs typeface="+mn-cs"/>
              </a:rPr>
              <a:t>undertaken </a:t>
            </a:r>
            <a:r>
              <a:rPr lang="en-US" sz="2000" dirty="0">
                <a:ln>
                  <a:noFill/>
                </a:ln>
                <a:solidFill>
                  <a:prstClr val="black"/>
                </a:solidFill>
                <a:latin typeface="Bookman Old Style" panose="02050604050505020204" pitchFamily="18" charset="0"/>
                <a:ea typeface="+mn-ea"/>
                <a:cs typeface="+mn-cs"/>
              </a:rPr>
              <a:t>by the various bodies of orthopedics to improve their living </a:t>
            </a:r>
            <a:r>
              <a:rPr lang="en-US" sz="2000" dirty="0" smtClean="0">
                <a:ln>
                  <a:noFill/>
                </a:ln>
                <a:solidFill>
                  <a:prstClr val="black"/>
                </a:solidFill>
                <a:latin typeface="Bookman Old Style" panose="02050604050505020204" pitchFamily="18" charset="0"/>
                <a:ea typeface="+mn-ea"/>
                <a:cs typeface="+mn-cs"/>
              </a:rPr>
              <a:t>conditions.</a:t>
            </a:r>
            <a:br>
              <a:rPr lang="en-US" sz="2000" dirty="0" smtClean="0">
                <a:ln>
                  <a:noFill/>
                </a:ln>
                <a:solidFill>
                  <a:prstClr val="black"/>
                </a:solidFill>
                <a:latin typeface="Bookman Old Style" panose="02050604050505020204" pitchFamily="18" charset="0"/>
                <a:ea typeface="+mn-ea"/>
                <a:cs typeface="+mn-cs"/>
              </a:rPr>
            </a:br>
            <a:r>
              <a:rPr lang="fr-FR" sz="2000" dirty="0">
                <a:ln>
                  <a:noFill/>
                </a:ln>
                <a:solidFill>
                  <a:prstClr val="black"/>
                </a:solidFill>
                <a:latin typeface="Bookman Old Style" panose="02050604050505020204" pitchFamily="18" charset="0"/>
                <a:ea typeface="+mn-ea"/>
                <a:cs typeface="+mn-cs"/>
              </a:rPr>
              <a:t/>
            </a:r>
            <a:br>
              <a:rPr lang="fr-FR" sz="2000" dirty="0">
                <a:ln>
                  <a:noFill/>
                </a:ln>
                <a:solidFill>
                  <a:prstClr val="black"/>
                </a:solidFill>
                <a:latin typeface="Bookman Old Style" panose="02050604050505020204" pitchFamily="18" charset="0"/>
                <a:ea typeface="+mn-ea"/>
                <a:cs typeface="+mn-cs"/>
              </a:rPr>
            </a:br>
            <a:r>
              <a:rPr lang="fr-FR" sz="2000" dirty="0" smtClean="0">
                <a:ln>
                  <a:noFill/>
                </a:ln>
                <a:solidFill>
                  <a:prstClr val="black"/>
                </a:solidFill>
                <a:latin typeface="Bookman Old Style" panose="02050604050505020204" pitchFamily="18" charset="0"/>
                <a:ea typeface="+mn-ea"/>
                <a:cs typeface="+mn-cs"/>
              </a:rPr>
              <a:t>Si</a:t>
            </a:r>
            <a:r>
              <a:rPr lang="en-US" sz="2000" dirty="0" smtClean="0">
                <a:ln>
                  <a:noFill/>
                </a:ln>
                <a:solidFill>
                  <a:prstClr val="black"/>
                </a:solidFill>
                <a:latin typeface="Bookman Old Style" panose="02050604050505020204" pitchFamily="18" charset="0"/>
                <a:ea typeface="+mn-ea"/>
                <a:cs typeface="+mn-cs"/>
              </a:rPr>
              <a:t>If </a:t>
            </a:r>
            <a:r>
              <a:rPr lang="en-US" sz="2000" dirty="0">
                <a:ln>
                  <a:noFill/>
                </a:ln>
                <a:solidFill>
                  <a:prstClr val="black"/>
                </a:solidFill>
                <a:latin typeface="Bookman Old Style" panose="02050604050505020204" pitchFamily="18" charset="0"/>
                <a:ea typeface="+mn-ea"/>
                <a:cs typeface="+mn-cs"/>
              </a:rPr>
              <a:t>our </a:t>
            </a:r>
            <a:r>
              <a:rPr lang="en-US" sz="2000" dirty="0" smtClean="0">
                <a:ln>
                  <a:noFill/>
                </a:ln>
                <a:solidFill>
                  <a:prstClr val="black"/>
                </a:solidFill>
                <a:latin typeface="Bookman Old Style" panose="02050604050505020204" pitchFamily="18" charset="0"/>
                <a:ea typeface="+mn-ea"/>
                <a:cs typeface="+mn-cs"/>
              </a:rPr>
              <a:t>credo </a:t>
            </a:r>
            <a:r>
              <a:rPr lang="en-US" sz="2000" dirty="0">
                <a:ln>
                  <a:noFill/>
                </a:ln>
                <a:solidFill>
                  <a:prstClr val="black"/>
                </a:solidFill>
                <a:latin typeface="Bookman Old Style" panose="02050604050505020204" pitchFamily="18" charset="0"/>
                <a:ea typeface="+mn-ea"/>
                <a:cs typeface="+mn-cs"/>
              </a:rPr>
              <a:t>is to work so that "</a:t>
            </a:r>
            <a:r>
              <a:rPr lang="en-US" sz="2000" b="1" dirty="0">
                <a:ln>
                  <a:noFill/>
                </a:ln>
                <a:solidFill>
                  <a:prstClr val="black"/>
                </a:solidFill>
                <a:latin typeface="Bookman Old Style" panose="02050604050505020204" pitchFamily="18" charset="0"/>
                <a:ea typeface="+mn-ea"/>
                <a:cs typeface="+mn-cs"/>
              </a:rPr>
              <a:t>living with </a:t>
            </a:r>
            <a:r>
              <a:rPr lang="en-US" sz="2000" b="1" dirty="0" smtClean="0">
                <a:ln>
                  <a:noFill/>
                </a:ln>
                <a:solidFill>
                  <a:prstClr val="black"/>
                </a:solidFill>
                <a:latin typeface="Bookman Old Style" panose="02050604050505020204" pitchFamily="18" charset="0"/>
                <a:ea typeface="+mn-ea"/>
                <a:cs typeface="+mn-cs"/>
              </a:rPr>
              <a:t>an impairment is </a:t>
            </a:r>
            <a:r>
              <a:rPr lang="en-US" sz="2000" b="1" dirty="0">
                <a:ln>
                  <a:noFill/>
                </a:ln>
                <a:solidFill>
                  <a:prstClr val="black"/>
                </a:solidFill>
                <a:latin typeface="Bookman Old Style" panose="02050604050505020204" pitchFamily="18" charset="0"/>
                <a:ea typeface="+mn-ea"/>
                <a:cs typeface="+mn-cs"/>
              </a:rPr>
              <a:t>no longer a </a:t>
            </a:r>
            <a:r>
              <a:rPr lang="en-US" sz="2000" b="1" dirty="0" smtClean="0">
                <a:ln>
                  <a:noFill/>
                </a:ln>
                <a:solidFill>
                  <a:prstClr val="black"/>
                </a:solidFill>
                <a:latin typeface="Bookman Old Style" panose="02050604050505020204" pitchFamily="18" charset="0"/>
                <a:ea typeface="+mn-ea"/>
                <a:cs typeface="+mn-cs"/>
              </a:rPr>
              <a:t>disability</a:t>
            </a:r>
            <a:r>
              <a:rPr lang="en-US" sz="2000" dirty="0" smtClean="0">
                <a:ln>
                  <a:noFill/>
                </a:ln>
                <a:solidFill>
                  <a:prstClr val="black"/>
                </a:solidFill>
                <a:latin typeface="Bookman Old Style" panose="02050604050505020204" pitchFamily="18" charset="0"/>
                <a:ea typeface="+mn-ea"/>
                <a:cs typeface="+mn-cs"/>
              </a:rPr>
              <a:t>", </a:t>
            </a:r>
            <a:r>
              <a:rPr lang="en-US" sz="2000" dirty="0">
                <a:ln>
                  <a:noFill/>
                </a:ln>
                <a:solidFill>
                  <a:prstClr val="black"/>
                </a:solidFill>
                <a:latin typeface="Bookman Old Style" panose="02050604050505020204" pitchFamily="18" charset="0"/>
                <a:ea typeface="+mn-ea"/>
                <a:cs typeface="+mn-cs"/>
              </a:rPr>
              <a:t>we are well aware that the objectives are far from being achieved but hope is strongly allowed</a:t>
            </a:r>
            <a:r>
              <a:rPr lang="en-US" sz="2000" dirty="0" smtClean="0">
                <a:ln>
                  <a:noFill/>
                </a:ln>
                <a:solidFill>
                  <a:prstClr val="black"/>
                </a:solidFill>
                <a:latin typeface="Bookman Old Style" panose="02050604050505020204" pitchFamily="18" charset="0"/>
                <a:ea typeface="+mn-ea"/>
                <a:cs typeface="+mn-cs"/>
              </a:rPr>
              <a:t>.</a:t>
            </a:r>
            <a:r>
              <a:rPr lang="fr-FR" sz="1600" dirty="0">
                <a:ln>
                  <a:noFill/>
                </a:ln>
                <a:solidFill>
                  <a:prstClr val="black"/>
                </a:solidFill>
                <a:latin typeface="Bookman Old Style" panose="02050604050505020204" pitchFamily="18" charset="0"/>
                <a:ea typeface="+mn-ea"/>
                <a:cs typeface="+mn-cs"/>
              </a:rPr>
              <a:t/>
            </a:r>
            <a:br>
              <a:rPr lang="fr-FR" sz="1600" dirty="0">
                <a:ln>
                  <a:noFill/>
                </a:ln>
                <a:solidFill>
                  <a:prstClr val="black"/>
                </a:solidFill>
                <a:latin typeface="Bookman Old Style" panose="02050604050505020204" pitchFamily="18" charset="0"/>
                <a:ea typeface="+mn-ea"/>
                <a:cs typeface="+mn-cs"/>
              </a:rPr>
            </a:br>
            <a:endParaRPr lang="fr-FR" dirty="0"/>
          </a:p>
        </p:txBody>
      </p:sp>
      <p:pic>
        <p:nvPicPr>
          <p:cNvPr id="3" name="Picture 2" descr="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89454" y="6030913"/>
            <a:ext cx="2513570" cy="827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12638015"/>
      </p:ext>
    </p:extLst>
  </p:cSld>
  <p:clrMapOvr>
    <a:masterClrMapping/>
  </p:clrMapOvr>
  <p:transition spd="slow">
    <p:wip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1365162" y="2189408"/>
            <a:ext cx="9903852" cy="2291704"/>
          </a:xfrm>
        </p:spPr>
        <p:txBody>
          <a:bodyPr>
            <a:noAutofit/>
          </a:bodyPr>
          <a:lstStyle/>
          <a:p>
            <a:r>
              <a:rPr lang="fr-FR" sz="3600" dirty="0" smtClean="0">
                <a:latin typeface="Book Antiqua" panose="02040602050305030304" pitchFamily="18" charset="0"/>
              </a:rPr>
              <a:t/>
            </a:r>
            <a:br>
              <a:rPr lang="fr-FR" sz="3600" dirty="0" smtClean="0">
                <a:latin typeface="Book Antiqua" panose="02040602050305030304" pitchFamily="18" charset="0"/>
              </a:rPr>
            </a:br>
            <a:r>
              <a:rPr lang="fr-FR" b="1" dirty="0" smtClean="0">
                <a:latin typeface="Book Antiqua" panose="02040602050305030304" pitchFamily="18" charset="0"/>
              </a:rPr>
              <a:t>II. </a:t>
            </a:r>
            <a:r>
              <a:rPr lang="fr-FR" b="1" dirty="0" err="1" smtClean="0">
                <a:latin typeface="Book Antiqua" panose="02040602050305030304" pitchFamily="18" charset="0"/>
              </a:rPr>
              <a:t>Presentation</a:t>
            </a:r>
            <a:r>
              <a:rPr lang="fr-FR" b="1" dirty="0">
                <a:latin typeface="Book Antiqua" panose="02040602050305030304" pitchFamily="18" charset="0"/>
              </a:rPr>
              <a:t> </a:t>
            </a:r>
            <a:r>
              <a:rPr lang="fr-FR" b="1" dirty="0" smtClean="0">
                <a:latin typeface="Book Antiqua" panose="02040602050305030304" pitchFamily="18" charset="0"/>
              </a:rPr>
              <a:t>and Reference of the centre Ortho-</a:t>
            </a:r>
            <a:r>
              <a:rPr lang="fr-FR" b="1" dirty="0" err="1" smtClean="0">
                <a:latin typeface="Book Antiqua" panose="02040602050305030304" pitchFamily="18" charset="0"/>
              </a:rPr>
              <a:t>Kine</a:t>
            </a:r>
            <a:r>
              <a:rPr lang="fr-FR" b="1" dirty="0" smtClean="0">
                <a:latin typeface="Book Antiqua" panose="02040602050305030304" pitchFamily="18" charset="0"/>
              </a:rPr>
              <a:t> </a:t>
            </a:r>
            <a:r>
              <a:rPr lang="fr-FR" b="1" dirty="0">
                <a:latin typeface="Book Antiqua" panose="02040602050305030304" pitchFamily="18" charset="0"/>
              </a:rPr>
              <a:t>S</a:t>
            </a:r>
            <a:r>
              <a:rPr lang="fr-FR" b="1" dirty="0" smtClean="0">
                <a:latin typeface="Book Antiqua" panose="02040602050305030304" pitchFamily="18" charset="0"/>
              </a:rPr>
              <a:t>ervices</a:t>
            </a:r>
            <a:r>
              <a:rPr lang="fr-FR" sz="2800" dirty="0">
                <a:latin typeface="Book Antiqua" panose="02040602050305030304" pitchFamily="18" charset="0"/>
              </a:rPr>
              <a:t/>
            </a:r>
            <a:br>
              <a:rPr lang="fr-FR" sz="2800" dirty="0">
                <a:latin typeface="Book Antiqua" panose="02040602050305030304" pitchFamily="18" charset="0"/>
              </a:rPr>
            </a:br>
            <a:endParaRPr lang="fr-FR" sz="2800" dirty="0">
              <a:latin typeface="Book Antiqua" panose="02040602050305030304" pitchFamily="18" charset="0"/>
            </a:endParaRPr>
          </a:p>
        </p:txBody>
      </p:sp>
      <p:pic>
        <p:nvPicPr>
          <p:cNvPr id="4098" name="Picture 2" descr="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09149" y="6030913"/>
            <a:ext cx="2589503" cy="827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12402891"/>
      </p:ext>
    </p:extLst>
  </p:cSld>
  <p:clrMapOvr>
    <a:masterClrMapping/>
  </p:clrMapOvr>
  <p:transition spd="med">
    <p:split orient="ver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29554" y="412124"/>
            <a:ext cx="9414457" cy="463639"/>
          </a:xfrm>
        </p:spPr>
        <p:txBody>
          <a:bodyPr>
            <a:noAutofit/>
          </a:bodyPr>
          <a:lstStyle/>
          <a:p>
            <a:pPr algn="l"/>
            <a:r>
              <a:rPr lang="fr-FR" sz="2400" b="1" dirty="0" smtClean="0">
                <a:latin typeface="Bookman Old Style" panose="02050604050505020204" pitchFamily="18" charset="0"/>
              </a:rPr>
              <a:t>II.1. </a:t>
            </a:r>
            <a:r>
              <a:rPr lang="fr-FR" sz="2400" b="1" dirty="0" err="1" smtClean="0">
                <a:latin typeface="Bookman Old Style" panose="02050604050505020204" pitchFamily="18" charset="0"/>
              </a:rPr>
              <a:t>Presentation</a:t>
            </a:r>
            <a:r>
              <a:rPr lang="fr-FR" sz="2400" b="1" dirty="0" smtClean="0">
                <a:latin typeface="Bookman Old Style" panose="02050604050505020204" pitchFamily="18" charset="0"/>
              </a:rPr>
              <a:t> of the centre Ortho-</a:t>
            </a:r>
            <a:r>
              <a:rPr lang="fr-FR" sz="2400" b="1" dirty="0" err="1" smtClean="0">
                <a:latin typeface="Bookman Old Style" panose="02050604050505020204" pitchFamily="18" charset="0"/>
              </a:rPr>
              <a:t>Kine</a:t>
            </a:r>
            <a:r>
              <a:rPr lang="fr-FR" sz="2400" b="1" dirty="0" smtClean="0">
                <a:latin typeface="Bookman Old Style" panose="02050604050505020204" pitchFamily="18" charset="0"/>
              </a:rPr>
              <a:t> </a:t>
            </a:r>
            <a:r>
              <a:rPr lang="fr-FR" sz="2400" b="1" dirty="0">
                <a:latin typeface="Bookman Old Style" panose="02050604050505020204" pitchFamily="18" charset="0"/>
              </a:rPr>
              <a:t>S</a:t>
            </a:r>
            <a:r>
              <a:rPr lang="fr-FR" sz="2400" b="1" dirty="0" smtClean="0">
                <a:latin typeface="Bookman Old Style" panose="02050604050505020204" pitchFamily="18" charset="0"/>
              </a:rPr>
              <a:t>ervices</a:t>
            </a:r>
            <a:endParaRPr lang="fr-FR" sz="2400" b="1" dirty="0">
              <a:latin typeface="Bookman Old Style" panose="02050604050505020204" pitchFamily="18" charset="0"/>
            </a:endParaRPr>
          </a:p>
        </p:txBody>
      </p:sp>
      <p:sp>
        <p:nvSpPr>
          <p:cNvPr id="3" name="Espace réservé du contenu 2"/>
          <p:cNvSpPr>
            <a:spLocks noGrp="1"/>
          </p:cNvSpPr>
          <p:nvPr>
            <p:ph idx="1"/>
          </p:nvPr>
        </p:nvSpPr>
        <p:spPr>
          <a:xfrm>
            <a:off x="1403795" y="875763"/>
            <a:ext cx="10573556" cy="5261019"/>
          </a:xfrm>
        </p:spPr>
        <p:txBody>
          <a:bodyPr>
            <a:normAutofit/>
          </a:bodyPr>
          <a:lstStyle/>
          <a:p>
            <a:pPr marL="0" indent="0">
              <a:buNone/>
            </a:pPr>
            <a:endParaRPr lang="fr-FR" dirty="0" smtClean="0">
              <a:latin typeface="Book Antiqua" panose="02040602050305030304" pitchFamily="18" charset="0"/>
            </a:endParaRPr>
          </a:p>
          <a:p>
            <a:pPr marL="0" indent="0" algn="just">
              <a:lnSpc>
                <a:spcPct val="150000"/>
              </a:lnSpc>
              <a:buNone/>
            </a:pPr>
            <a:r>
              <a:rPr lang="fr-FR" sz="1800" dirty="0" smtClean="0">
                <a:latin typeface="Bookman Old Style" panose="02050604050505020204" pitchFamily="18" charset="0"/>
              </a:rPr>
              <a:t>The</a:t>
            </a:r>
            <a:r>
              <a:rPr lang="fr-FR" sz="1800" dirty="0" smtClean="0">
                <a:latin typeface="Bookman Old Style" panose="02050604050505020204" pitchFamily="18" charset="0"/>
              </a:rPr>
              <a:t> </a:t>
            </a:r>
            <a:r>
              <a:rPr lang="fr-FR" sz="1800" b="1" dirty="0" smtClean="0">
                <a:latin typeface="Bookman Old Style" panose="02050604050505020204" pitchFamily="18" charset="0"/>
              </a:rPr>
              <a:t>Centre </a:t>
            </a:r>
            <a:r>
              <a:rPr lang="fr-FR" sz="1800" b="1" dirty="0">
                <a:latin typeface="Bookman Old Style" panose="02050604050505020204" pitchFamily="18" charset="0"/>
              </a:rPr>
              <a:t>Ortho-</a:t>
            </a:r>
            <a:r>
              <a:rPr lang="fr-FR" sz="1800" b="1" dirty="0" err="1">
                <a:latin typeface="Bookman Old Style" panose="02050604050505020204" pitchFamily="18" charset="0"/>
              </a:rPr>
              <a:t>Kine</a:t>
            </a:r>
            <a:r>
              <a:rPr lang="fr-FR" sz="1800" b="1" dirty="0">
                <a:latin typeface="Bookman Old Style" panose="02050604050505020204" pitchFamily="18" charset="0"/>
              </a:rPr>
              <a:t> </a:t>
            </a:r>
            <a:r>
              <a:rPr lang="fr-FR" sz="1800" b="1" dirty="0">
                <a:latin typeface="Bookman Old Style" panose="02050604050505020204" pitchFamily="18" charset="0"/>
              </a:rPr>
              <a:t>Services </a:t>
            </a:r>
            <a:r>
              <a:rPr lang="en-US" sz="1800" dirty="0">
                <a:latin typeface="Bookman Old Style" panose="02050604050505020204" pitchFamily="18" charset="0"/>
              </a:rPr>
              <a:t>is </a:t>
            </a:r>
            <a:r>
              <a:rPr lang="en-US" sz="1800" dirty="0">
                <a:latin typeface="Bookman Old Style" panose="02050604050505020204" pitchFamily="18" charset="0"/>
              </a:rPr>
              <a:t>an orthopedic and physiotherapy </a:t>
            </a:r>
            <a:r>
              <a:rPr lang="en-US" sz="1800" dirty="0">
                <a:latin typeface="Bookman Old Style" panose="02050604050505020204" pitchFamily="18" charset="0"/>
              </a:rPr>
              <a:t>company </a:t>
            </a:r>
            <a:r>
              <a:rPr lang="en-US" sz="1800" dirty="0">
                <a:latin typeface="Bookman Old Style" panose="02050604050505020204" pitchFamily="18" charset="0"/>
              </a:rPr>
              <a:t>created in 2006 at the initiative of Mr. </a:t>
            </a:r>
            <a:r>
              <a:rPr lang="en-US" sz="1800" dirty="0">
                <a:latin typeface="Bookman Old Style" panose="02050604050505020204" pitchFamily="18" charset="0"/>
              </a:rPr>
              <a:t>Ferdinand NDAYIZIGIYE and approved by ordinance n ° 724 / CAB / 09 of 09 April 2009 of the Ministry of Public Health of the Republic of Burundi</a:t>
            </a:r>
            <a:r>
              <a:rPr lang="en-US" sz="1800" dirty="0" smtClean="0">
                <a:latin typeface="Bookman Old Style" panose="02050604050505020204" pitchFamily="18" charset="0"/>
              </a:rPr>
              <a:t>.</a:t>
            </a:r>
          </a:p>
          <a:p>
            <a:pPr marL="0" indent="0" algn="just">
              <a:lnSpc>
                <a:spcPct val="150000"/>
              </a:lnSpc>
              <a:buNone/>
            </a:pPr>
            <a:r>
              <a:rPr lang="fr-FR" sz="1800" dirty="0" smtClean="0">
                <a:latin typeface="Bookman Old Style" panose="02050604050505020204" pitchFamily="18" charset="0"/>
              </a:rPr>
              <a:t> </a:t>
            </a:r>
            <a:r>
              <a:rPr lang="fr-FR" sz="1800" b="1" dirty="0" smtClean="0">
                <a:latin typeface="Bookman Old Style" panose="02050604050505020204" pitchFamily="18" charset="0"/>
              </a:rPr>
              <a:t>Ortho-</a:t>
            </a:r>
            <a:r>
              <a:rPr lang="fr-FR" sz="1800" b="1" dirty="0" err="1" smtClean="0">
                <a:latin typeface="Bookman Old Style" panose="02050604050505020204" pitchFamily="18" charset="0"/>
              </a:rPr>
              <a:t>Kine</a:t>
            </a:r>
            <a:r>
              <a:rPr lang="fr-FR" sz="1800" b="1" dirty="0" smtClean="0">
                <a:latin typeface="Bookman Old Style" panose="02050604050505020204" pitchFamily="18" charset="0"/>
              </a:rPr>
              <a:t> </a:t>
            </a:r>
            <a:r>
              <a:rPr lang="fr-FR" sz="1800" b="1" dirty="0">
                <a:latin typeface="Bookman Old Style" panose="02050604050505020204" pitchFamily="18" charset="0"/>
              </a:rPr>
              <a:t>Services </a:t>
            </a:r>
            <a:r>
              <a:rPr lang="fr-FR" sz="1800" dirty="0" err="1" smtClean="0">
                <a:latin typeface="Bookman Old Style" panose="02050604050505020204" pitchFamily="18" charset="0"/>
              </a:rPr>
              <a:t>is</a:t>
            </a:r>
            <a:r>
              <a:rPr lang="fr-FR" sz="1800" dirty="0" smtClean="0">
                <a:latin typeface="Bookman Old Style" panose="02050604050505020204" pitchFamily="18" charset="0"/>
              </a:rPr>
              <a:t> </a:t>
            </a:r>
            <a:r>
              <a:rPr lang="fr-FR" sz="1800" dirty="0" err="1" smtClean="0">
                <a:latin typeface="Bookman Old Style" panose="02050604050505020204" pitchFamily="18" charset="0"/>
              </a:rPr>
              <a:t>member</a:t>
            </a:r>
            <a:r>
              <a:rPr lang="fr-FR" sz="1800" dirty="0" smtClean="0">
                <a:latin typeface="Bookman Old Style" panose="02050604050505020204" pitchFamily="18" charset="0"/>
              </a:rPr>
              <a:t> of FATO and OADCPH</a:t>
            </a:r>
            <a:r>
              <a:rPr lang="fr-FR" sz="1800" dirty="0" smtClean="0">
                <a:latin typeface="Bookman Old Style" panose="02050604050505020204" pitchFamily="18" charset="0"/>
              </a:rPr>
              <a:t>.</a:t>
            </a:r>
            <a:endParaRPr lang="fr-FR" sz="1800" dirty="0">
              <a:latin typeface="Bookman Old Style" panose="02050604050505020204" pitchFamily="18" charset="0"/>
            </a:endParaRPr>
          </a:p>
          <a:p>
            <a:pPr marL="0" indent="0" algn="just">
              <a:lnSpc>
                <a:spcPct val="150000"/>
              </a:lnSpc>
              <a:buNone/>
            </a:pPr>
            <a:r>
              <a:rPr lang="fr-FR" sz="1800" dirty="0" smtClean="0">
                <a:latin typeface="Bookman Old Style" panose="02050604050505020204" pitchFamily="18" charset="0"/>
              </a:rPr>
              <a:t>I</a:t>
            </a:r>
            <a:r>
              <a:rPr lang="en-US" sz="1800" dirty="0" smtClean="0">
                <a:latin typeface="Bookman Old Style" panose="02050604050505020204" pitchFamily="18" charset="0"/>
              </a:rPr>
              <a:t>t </a:t>
            </a:r>
            <a:r>
              <a:rPr lang="en-US" sz="1800" dirty="0">
                <a:latin typeface="Bookman Old Style" panose="02050604050505020204" pitchFamily="18" charset="0"/>
              </a:rPr>
              <a:t>was created for the </a:t>
            </a:r>
            <a:r>
              <a:rPr lang="en-US" sz="1800" dirty="0" smtClean="0">
                <a:latin typeface="Bookman Old Style" panose="02050604050505020204" pitchFamily="18" charset="0"/>
              </a:rPr>
              <a:t>unique </a:t>
            </a:r>
            <a:r>
              <a:rPr lang="en-US" sz="1800" dirty="0">
                <a:latin typeface="Bookman Old Style" panose="02050604050505020204" pitchFamily="18" charset="0"/>
              </a:rPr>
              <a:t>purpose of providing quality rehabilitation and </a:t>
            </a:r>
            <a:r>
              <a:rPr lang="en-US" sz="1800" dirty="0" smtClean="0">
                <a:latin typeface="Bookman Old Style" panose="02050604050505020204" pitchFamily="18" charset="0"/>
              </a:rPr>
              <a:t>functional rehabilitation </a:t>
            </a:r>
            <a:r>
              <a:rPr lang="en-US" sz="1800" dirty="0">
                <a:latin typeface="Bookman Old Style" panose="02050604050505020204" pitchFamily="18" charset="0"/>
              </a:rPr>
              <a:t>care for the national and sub-regional population (RWANDA, DRC), with the support of orthopedic </a:t>
            </a:r>
            <a:r>
              <a:rPr lang="en-US" sz="1800" dirty="0" smtClean="0">
                <a:latin typeface="Bookman Old Style" panose="02050604050505020204" pitchFamily="18" charset="0"/>
              </a:rPr>
              <a:t>technologists </a:t>
            </a:r>
            <a:r>
              <a:rPr lang="en-US" sz="1800" dirty="0">
                <a:latin typeface="Bookman Old Style" panose="02050604050505020204" pitchFamily="18" charset="0"/>
              </a:rPr>
              <a:t>and </a:t>
            </a:r>
            <a:r>
              <a:rPr lang="en-US" sz="1800" dirty="0" smtClean="0">
                <a:latin typeface="Bookman Old Style" panose="02050604050505020204" pitchFamily="18" charset="0"/>
              </a:rPr>
              <a:t>physiotherapists </a:t>
            </a:r>
            <a:r>
              <a:rPr lang="en-US" sz="1800" dirty="0">
                <a:latin typeface="Bookman Old Style" panose="02050604050505020204" pitchFamily="18" charset="0"/>
              </a:rPr>
              <a:t>trained in medical </a:t>
            </a:r>
            <a:r>
              <a:rPr lang="en-US" sz="1800" dirty="0" smtClean="0">
                <a:latin typeface="Bookman Old Style" panose="02050604050505020204" pitchFamily="18" charset="0"/>
              </a:rPr>
              <a:t>international schools.</a:t>
            </a:r>
            <a:r>
              <a:rPr lang="fr-FR" sz="1800" dirty="0" smtClean="0">
                <a:latin typeface="Bookman Old Style" panose="02050604050505020204" pitchFamily="18" charset="0"/>
              </a:rPr>
              <a:t> </a:t>
            </a:r>
            <a:endParaRPr lang="fr-FR" sz="1800" dirty="0" smtClean="0">
              <a:latin typeface="Bookman Old Style" panose="02050604050505020204" pitchFamily="18" charset="0"/>
            </a:endParaRPr>
          </a:p>
          <a:p>
            <a:pPr marL="0" indent="0" algn="just">
              <a:buNone/>
            </a:pPr>
            <a:endParaRPr lang="fr-FR" dirty="0">
              <a:latin typeface="Book Antiqua" panose="02040602050305030304" pitchFamily="18" charset="0"/>
            </a:endParaRPr>
          </a:p>
          <a:p>
            <a:pPr marL="0" indent="0">
              <a:buNone/>
            </a:pPr>
            <a:endParaRPr lang="fr-FR" dirty="0">
              <a:latin typeface="Book Antiqua" panose="02040602050305030304" pitchFamily="18" charset="0"/>
            </a:endParaRPr>
          </a:p>
        </p:txBody>
      </p:sp>
      <p:pic>
        <p:nvPicPr>
          <p:cNvPr id="5122" name="Picture 2" descr="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67482" y="5996915"/>
            <a:ext cx="2835541" cy="8610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71747755"/>
      </p:ext>
    </p:extLst>
  </p:cSld>
  <p:clrMapOvr>
    <a:masterClrMapping/>
  </p:clrMapOvr>
  <p:transition spd="med">
    <p:pull/>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545465" y="321973"/>
            <a:ext cx="10264462" cy="6001554"/>
          </a:xfrm>
        </p:spPr>
        <p:txBody>
          <a:bodyPr>
            <a:normAutofit fontScale="47500" lnSpcReduction="20000"/>
          </a:bodyPr>
          <a:lstStyle/>
          <a:p>
            <a:pPr marL="0" lvl="0" indent="0" algn="just">
              <a:lnSpc>
                <a:spcPct val="170000"/>
              </a:lnSpc>
              <a:buClr>
                <a:srgbClr val="30ACEC">
                  <a:lumMod val="75000"/>
                </a:srgbClr>
              </a:buClr>
              <a:buNone/>
            </a:pPr>
            <a:endParaRPr lang="fr-FR" sz="3800" b="1" dirty="0" smtClean="0">
              <a:solidFill>
                <a:prstClr val="black"/>
              </a:solidFill>
              <a:latin typeface="Bookman Old Style" panose="02050604050505020204" pitchFamily="18" charset="0"/>
            </a:endParaRPr>
          </a:p>
          <a:p>
            <a:pPr marL="0" lvl="0" indent="0" algn="just">
              <a:lnSpc>
                <a:spcPct val="170000"/>
              </a:lnSpc>
              <a:buClr>
                <a:srgbClr val="30ACEC">
                  <a:lumMod val="75000"/>
                </a:srgbClr>
              </a:buClr>
              <a:buNone/>
            </a:pPr>
            <a:endParaRPr lang="fr-FR" sz="3800" b="1" dirty="0">
              <a:solidFill>
                <a:prstClr val="black"/>
              </a:solidFill>
              <a:latin typeface="Bookman Old Style" panose="02050604050505020204" pitchFamily="18" charset="0"/>
            </a:endParaRPr>
          </a:p>
          <a:p>
            <a:pPr marL="0" lvl="0" indent="0" algn="just">
              <a:lnSpc>
                <a:spcPct val="170000"/>
              </a:lnSpc>
              <a:buClr>
                <a:srgbClr val="30ACEC">
                  <a:lumMod val="75000"/>
                </a:srgbClr>
              </a:buClr>
              <a:buNone/>
            </a:pPr>
            <a:endParaRPr lang="fr-FR" sz="3800" b="1" dirty="0" smtClean="0">
              <a:solidFill>
                <a:prstClr val="black"/>
              </a:solidFill>
              <a:latin typeface="Bookman Old Style" panose="02050604050505020204" pitchFamily="18" charset="0"/>
            </a:endParaRPr>
          </a:p>
          <a:p>
            <a:pPr marL="0" lvl="0" indent="0" algn="just">
              <a:lnSpc>
                <a:spcPct val="170000"/>
              </a:lnSpc>
              <a:buClr>
                <a:srgbClr val="30ACEC">
                  <a:lumMod val="75000"/>
                </a:srgbClr>
              </a:buClr>
              <a:buNone/>
            </a:pPr>
            <a:endParaRPr lang="fr-FR" sz="3800" b="1" dirty="0">
              <a:solidFill>
                <a:prstClr val="black"/>
              </a:solidFill>
              <a:latin typeface="Bookman Old Style" panose="02050604050505020204" pitchFamily="18" charset="0"/>
            </a:endParaRPr>
          </a:p>
          <a:p>
            <a:pPr marL="0" lvl="0" indent="0" algn="just">
              <a:lnSpc>
                <a:spcPct val="170000"/>
              </a:lnSpc>
              <a:buClr>
                <a:srgbClr val="30ACEC">
                  <a:lumMod val="75000"/>
                </a:srgbClr>
              </a:buClr>
              <a:buNone/>
            </a:pPr>
            <a:r>
              <a:rPr lang="fr-FR" sz="3800" b="1" dirty="0" smtClean="0">
                <a:solidFill>
                  <a:prstClr val="black"/>
                </a:solidFill>
                <a:latin typeface="Bookman Old Style" panose="02050604050505020204" pitchFamily="18" charset="0"/>
              </a:rPr>
              <a:t>Ortho-</a:t>
            </a:r>
            <a:r>
              <a:rPr lang="fr-FR" sz="3800" b="1" dirty="0" err="1" smtClean="0">
                <a:solidFill>
                  <a:prstClr val="black"/>
                </a:solidFill>
                <a:latin typeface="Bookman Old Style" panose="02050604050505020204" pitchFamily="18" charset="0"/>
              </a:rPr>
              <a:t>Kine</a:t>
            </a:r>
            <a:r>
              <a:rPr lang="fr-FR" sz="3800" b="1" dirty="0" smtClean="0">
                <a:solidFill>
                  <a:prstClr val="black"/>
                </a:solidFill>
                <a:latin typeface="Bookman Old Style" panose="02050604050505020204" pitchFamily="18" charset="0"/>
              </a:rPr>
              <a:t> </a:t>
            </a:r>
            <a:r>
              <a:rPr lang="fr-FR" sz="3800" b="1" dirty="0">
                <a:solidFill>
                  <a:prstClr val="black"/>
                </a:solidFill>
                <a:latin typeface="Bookman Old Style" panose="02050604050505020204" pitchFamily="18" charset="0"/>
              </a:rPr>
              <a:t>Services </a:t>
            </a:r>
            <a:r>
              <a:rPr lang="fr-FR" sz="3800" dirty="0" smtClean="0">
                <a:solidFill>
                  <a:prstClr val="black"/>
                </a:solidFill>
                <a:latin typeface="Bookman Old Style" panose="02050604050505020204" pitchFamily="18" charset="0"/>
              </a:rPr>
              <a:t>comprises the five (5</a:t>
            </a:r>
            <a:r>
              <a:rPr lang="fr-FR" sz="3800" dirty="0" smtClean="0">
                <a:solidFill>
                  <a:prstClr val="black"/>
                </a:solidFill>
                <a:latin typeface="Bookman Old Style" panose="02050604050505020204" pitchFamily="18" charset="0"/>
              </a:rPr>
              <a:t>) </a:t>
            </a:r>
            <a:r>
              <a:rPr lang="fr-FR" sz="3800" dirty="0" err="1" smtClean="0">
                <a:solidFill>
                  <a:prstClr val="black"/>
                </a:solidFill>
                <a:latin typeface="Bookman Old Style" panose="02050604050505020204" pitchFamily="18" charset="0"/>
              </a:rPr>
              <a:t>following</a:t>
            </a:r>
            <a:r>
              <a:rPr lang="fr-FR" sz="3800" dirty="0" smtClean="0">
                <a:solidFill>
                  <a:prstClr val="black"/>
                </a:solidFill>
                <a:latin typeface="Bookman Old Style" panose="02050604050505020204" pitchFamily="18" charset="0"/>
              </a:rPr>
              <a:t> services:</a:t>
            </a:r>
            <a:endParaRPr lang="fr-FR" sz="3800" dirty="0">
              <a:solidFill>
                <a:prstClr val="black"/>
              </a:solidFill>
              <a:latin typeface="Bookman Old Style" panose="02050604050505020204" pitchFamily="18" charset="0"/>
            </a:endParaRPr>
          </a:p>
          <a:p>
            <a:pPr lvl="0">
              <a:lnSpc>
                <a:spcPct val="170000"/>
              </a:lnSpc>
              <a:buClr>
                <a:srgbClr val="30ACEC">
                  <a:lumMod val="75000"/>
                </a:srgbClr>
              </a:buClr>
              <a:buFont typeface="Wingdings" panose="05000000000000000000" pitchFamily="2" charset="2"/>
              <a:buChar char="Ø"/>
            </a:pPr>
            <a:r>
              <a:rPr lang="fr-FR" sz="3800" dirty="0" err="1" smtClean="0">
                <a:solidFill>
                  <a:prstClr val="black"/>
                </a:solidFill>
                <a:latin typeface="Bookman Old Style" panose="02050604050505020204" pitchFamily="18" charset="0"/>
              </a:rPr>
              <a:t>O</a:t>
            </a:r>
            <a:r>
              <a:rPr lang="fr-FR" sz="3800" dirty="0" err="1" smtClean="0">
                <a:solidFill>
                  <a:prstClr val="black"/>
                </a:solidFill>
                <a:latin typeface="Bookman Old Style" panose="02050604050505020204" pitchFamily="18" charset="0"/>
              </a:rPr>
              <a:t>rthopedic</a:t>
            </a:r>
            <a:r>
              <a:rPr lang="fr-FR" sz="3800" dirty="0" smtClean="0">
                <a:solidFill>
                  <a:prstClr val="black"/>
                </a:solidFill>
                <a:latin typeface="Bookman Old Style" panose="02050604050505020204" pitchFamily="18" charset="0"/>
              </a:rPr>
              <a:t> </a:t>
            </a:r>
            <a:r>
              <a:rPr lang="fr-FR" sz="3800" dirty="0" err="1" smtClean="0">
                <a:solidFill>
                  <a:prstClr val="black"/>
                </a:solidFill>
                <a:latin typeface="Bookman Old Style" panose="02050604050505020204" pitchFamily="18" charset="0"/>
              </a:rPr>
              <a:t>fitting</a:t>
            </a:r>
            <a:r>
              <a:rPr lang="fr-FR" sz="3800" dirty="0" smtClean="0">
                <a:solidFill>
                  <a:prstClr val="black"/>
                </a:solidFill>
                <a:latin typeface="Bookman Old Style" panose="02050604050505020204" pitchFamily="18" charset="0"/>
              </a:rPr>
              <a:t> service;</a:t>
            </a:r>
            <a:endParaRPr lang="fr-FR" sz="3800" dirty="0">
              <a:solidFill>
                <a:prstClr val="black"/>
              </a:solidFill>
              <a:latin typeface="Bookman Old Style" panose="02050604050505020204" pitchFamily="18" charset="0"/>
            </a:endParaRPr>
          </a:p>
          <a:p>
            <a:pPr lvl="0">
              <a:lnSpc>
                <a:spcPct val="170000"/>
              </a:lnSpc>
              <a:buClr>
                <a:srgbClr val="30ACEC">
                  <a:lumMod val="75000"/>
                </a:srgbClr>
              </a:buClr>
              <a:buFont typeface="Wingdings" panose="05000000000000000000" pitchFamily="2" charset="2"/>
              <a:buChar char="Ø"/>
            </a:pPr>
            <a:r>
              <a:rPr lang="fr-FR" sz="3800" dirty="0" err="1" smtClean="0">
                <a:solidFill>
                  <a:prstClr val="black"/>
                </a:solidFill>
                <a:latin typeface="Bookman Old Style" panose="02050604050505020204" pitchFamily="18" charset="0"/>
              </a:rPr>
              <a:t>Physio</a:t>
            </a:r>
            <a:r>
              <a:rPr lang="fr-FR" sz="3800" dirty="0" err="1" smtClean="0">
                <a:solidFill>
                  <a:prstClr val="black"/>
                </a:solidFill>
                <a:latin typeface="Bookman Old Style" panose="02050604050505020204" pitchFamily="18" charset="0"/>
              </a:rPr>
              <a:t>therapy</a:t>
            </a:r>
            <a:r>
              <a:rPr lang="fr-FR" sz="3800" dirty="0" smtClean="0">
                <a:solidFill>
                  <a:prstClr val="black"/>
                </a:solidFill>
                <a:latin typeface="Bookman Old Style" panose="02050604050505020204" pitchFamily="18" charset="0"/>
              </a:rPr>
              <a:t> and </a:t>
            </a:r>
            <a:r>
              <a:rPr lang="fr-FR" sz="3800" dirty="0" err="1" smtClean="0">
                <a:solidFill>
                  <a:prstClr val="black"/>
                </a:solidFill>
                <a:latin typeface="Bookman Old Style" panose="02050604050505020204" pitchFamily="18" charset="0"/>
              </a:rPr>
              <a:t>functional</a:t>
            </a:r>
            <a:r>
              <a:rPr lang="fr-FR" sz="3800" dirty="0" smtClean="0">
                <a:solidFill>
                  <a:prstClr val="black"/>
                </a:solidFill>
                <a:latin typeface="Bookman Old Style" panose="02050604050505020204" pitchFamily="18" charset="0"/>
              </a:rPr>
              <a:t> </a:t>
            </a:r>
            <a:r>
              <a:rPr lang="fr-FR" sz="3800" dirty="0" err="1" smtClean="0">
                <a:solidFill>
                  <a:prstClr val="black"/>
                </a:solidFill>
                <a:latin typeface="Bookman Old Style" panose="02050604050505020204" pitchFamily="18" charset="0"/>
              </a:rPr>
              <a:t>rehabilitation</a:t>
            </a:r>
            <a:r>
              <a:rPr lang="fr-FR" sz="3800" dirty="0" smtClean="0">
                <a:solidFill>
                  <a:prstClr val="black"/>
                </a:solidFill>
                <a:latin typeface="Bookman Old Style" panose="02050604050505020204" pitchFamily="18" charset="0"/>
              </a:rPr>
              <a:t> service;</a:t>
            </a:r>
            <a:endParaRPr lang="fr-FR" sz="3800" dirty="0" smtClean="0">
              <a:solidFill>
                <a:prstClr val="black"/>
              </a:solidFill>
              <a:latin typeface="Bookman Old Style" panose="02050604050505020204" pitchFamily="18" charset="0"/>
            </a:endParaRPr>
          </a:p>
          <a:p>
            <a:pPr algn="just">
              <a:lnSpc>
                <a:spcPct val="170000"/>
              </a:lnSpc>
              <a:buFont typeface="Wingdings" panose="05000000000000000000" pitchFamily="2" charset="2"/>
              <a:buChar char="Ø"/>
            </a:pPr>
            <a:r>
              <a:rPr lang="fr-FR" sz="3800" dirty="0" err="1" smtClean="0">
                <a:latin typeface="Bookman Old Style" panose="02050604050505020204" pitchFamily="18" charset="0"/>
              </a:rPr>
              <a:t>Comfort</a:t>
            </a:r>
            <a:r>
              <a:rPr lang="fr-FR" sz="3800" dirty="0" smtClean="0">
                <a:latin typeface="Bookman Old Style" panose="02050604050505020204" pitchFamily="18" charset="0"/>
              </a:rPr>
              <a:t> </a:t>
            </a:r>
            <a:r>
              <a:rPr lang="fr-FR" sz="3800" dirty="0" err="1" smtClean="0">
                <a:latin typeface="Bookman Old Style" panose="02050604050505020204" pitchFamily="18" charset="0"/>
              </a:rPr>
              <a:t>physio</a:t>
            </a:r>
            <a:r>
              <a:rPr lang="fr-FR" sz="3800" dirty="0" err="1" smtClean="0">
                <a:latin typeface="Bookman Old Style" panose="02050604050505020204" pitchFamily="18" charset="0"/>
              </a:rPr>
              <a:t>therapy</a:t>
            </a:r>
            <a:r>
              <a:rPr lang="fr-FR" sz="3800" dirty="0" smtClean="0">
                <a:latin typeface="Bookman Old Style" panose="02050604050505020204" pitchFamily="18" charset="0"/>
              </a:rPr>
              <a:t> service;</a:t>
            </a:r>
            <a:endParaRPr lang="fr-FR" sz="3800" dirty="0">
              <a:latin typeface="Bookman Old Style" panose="02050604050505020204" pitchFamily="18" charset="0"/>
            </a:endParaRPr>
          </a:p>
          <a:p>
            <a:pPr algn="just">
              <a:lnSpc>
                <a:spcPct val="170000"/>
              </a:lnSpc>
              <a:buFont typeface="Wingdings" panose="05000000000000000000" pitchFamily="2" charset="2"/>
              <a:buChar char="Ø"/>
            </a:pPr>
            <a:r>
              <a:rPr lang="fr-FR" sz="3800" dirty="0" smtClean="0">
                <a:latin typeface="Bookman Old Style" panose="02050604050505020204" pitchFamily="18" charset="0"/>
              </a:rPr>
              <a:t>Sale and </a:t>
            </a:r>
            <a:r>
              <a:rPr lang="fr-FR" sz="3800" dirty="0" err="1" smtClean="0">
                <a:latin typeface="Bookman Old Style" panose="02050604050505020204" pitchFamily="18" charset="0"/>
              </a:rPr>
              <a:t>rental</a:t>
            </a:r>
            <a:r>
              <a:rPr lang="fr-FR" sz="3800" dirty="0" smtClean="0">
                <a:latin typeface="Bookman Old Style" panose="02050604050505020204" pitchFamily="18" charset="0"/>
              </a:rPr>
              <a:t> of </a:t>
            </a:r>
            <a:r>
              <a:rPr lang="fr-FR" sz="3800" dirty="0" err="1" smtClean="0">
                <a:latin typeface="Bookman Old Style" panose="02050604050505020204" pitchFamily="18" charset="0"/>
              </a:rPr>
              <a:t>assistive</a:t>
            </a:r>
            <a:r>
              <a:rPr lang="fr-FR" sz="3800" dirty="0" smtClean="0">
                <a:latin typeface="Bookman Old Style" panose="02050604050505020204" pitchFamily="18" charset="0"/>
              </a:rPr>
              <a:t> </a:t>
            </a:r>
            <a:r>
              <a:rPr lang="fr-FR" sz="3800" dirty="0" err="1" smtClean="0">
                <a:latin typeface="Bookman Old Style" panose="02050604050505020204" pitchFamily="18" charset="0"/>
              </a:rPr>
              <a:t>walking</a:t>
            </a:r>
            <a:r>
              <a:rPr lang="fr-FR" sz="3800" dirty="0" smtClean="0">
                <a:latin typeface="Bookman Old Style" panose="02050604050505020204" pitchFamily="18" charset="0"/>
              </a:rPr>
              <a:t> </a:t>
            </a:r>
            <a:r>
              <a:rPr lang="fr-FR" sz="3800" dirty="0" err="1" smtClean="0">
                <a:latin typeface="Bookman Old Style" panose="02050604050505020204" pitchFamily="18" charset="0"/>
              </a:rPr>
              <a:t>device</a:t>
            </a:r>
            <a:r>
              <a:rPr lang="fr-FR" sz="3800" dirty="0" smtClean="0">
                <a:latin typeface="Bookman Old Style" panose="02050604050505020204" pitchFamily="18" charset="0"/>
              </a:rPr>
              <a:t> </a:t>
            </a:r>
            <a:r>
              <a:rPr lang="fr-FR" sz="3800" dirty="0" smtClean="0">
                <a:latin typeface="Bookman Old Style" panose="02050604050505020204" pitchFamily="18" charset="0"/>
              </a:rPr>
              <a:t>s</a:t>
            </a:r>
            <a:r>
              <a:rPr lang="fr-FR" sz="3800" dirty="0" smtClean="0">
                <a:latin typeface="Bookman Old Style" panose="02050604050505020204" pitchFamily="18" charset="0"/>
              </a:rPr>
              <a:t>ervice;</a:t>
            </a:r>
            <a:endParaRPr lang="fr-FR" sz="3800" dirty="0">
              <a:latin typeface="Bookman Old Style" panose="02050604050505020204" pitchFamily="18" charset="0"/>
            </a:endParaRPr>
          </a:p>
          <a:p>
            <a:pPr algn="just">
              <a:lnSpc>
                <a:spcPct val="170000"/>
              </a:lnSpc>
              <a:buFont typeface="Wingdings" panose="05000000000000000000" pitchFamily="2" charset="2"/>
              <a:buChar char="Ø"/>
            </a:pPr>
            <a:r>
              <a:rPr lang="fr-FR" sz="3800" dirty="0" smtClean="0">
                <a:latin typeface="Bookman Old Style" panose="02050604050505020204" pitchFamily="18" charset="0"/>
              </a:rPr>
              <a:t>Training service.</a:t>
            </a:r>
            <a:endParaRPr lang="fr-FR" sz="3800" dirty="0">
              <a:latin typeface="Bookman Old Style" panose="02050604050505020204" pitchFamily="18" charset="0"/>
            </a:endParaRPr>
          </a:p>
          <a:p>
            <a:pPr lvl="0">
              <a:lnSpc>
                <a:spcPct val="170000"/>
              </a:lnSpc>
              <a:buClr>
                <a:srgbClr val="30ACEC">
                  <a:lumMod val="75000"/>
                </a:srgbClr>
              </a:buClr>
              <a:buFont typeface="Wingdings" panose="05000000000000000000" pitchFamily="2" charset="2"/>
              <a:buChar char="Ø"/>
            </a:pPr>
            <a:endParaRPr lang="fr-FR" sz="7200" dirty="0" smtClean="0">
              <a:solidFill>
                <a:prstClr val="black"/>
              </a:solidFill>
              <a:latin typeface="Bookman Old Style" panose="02050604050505020204" pitchFamily="18" charset="0"/>
            </a:endParaRPr>
          </a:p>
          <a:p>
            <a:pPr lvl="0">
              <a:lnSpc>
                <a:spcPct val="170000"/>
              </a:lnSpc>
              <a:buClr>
                <a:srgbClr val="30ACEC">
                  <a:lumMod val="75000"/>
                </a:srgbClr>
              </a:buClr>
              <a:buFont typeface="Wingdings" panose="05000000000000000000" pitchFamily="2" charset="2"/>
              <a:buChar char="Ø"/>
            </a:pPr>
            <a:endParaRPr lang="fr-FR" sz="7200" dirty="0">
              <a:solidFill>
                <a:prstClr val="black"/>
              </a:solidFill>
              <a:latin typeface="Bookman Old Style" panose="02050604050505020204" pitchFamily="18" charset="0"/>
            </a:endParaRPr>
          </a:p>
          <a:p>
            <a:pPr marL="0" indent="0">
              <a:buNone/>
            </a:pPr>
            <a:endParaRPr lang="fr-FR" dirty="0"/>
          </a:p>
        </p:txBody>
      </p:sp>
      <p:pic>
        <p:nvPicPr>
          <p:cNvPr id="4" name="Picture 2" descr="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89454" y="6030913"/>
            <a:ext cx="2513570" cy="827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58463111"/>
      </p:ext>
    </p:extLst>
  </p:cSld>
  <p:clrMapOvr>
    <a:masterClrMapping/>
  </p:clrMapOvr>
  <p:transition spd="med">
    <p:pull/>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73234" y="310797"/>
            <a:ext cx="4246763" cy="904010"/>
          </a:xfrm>
        </p:spPr>
        <p:txBody>
          <a:bodyPr>
            <a:normAutofit fontScale="90000"/>
          </a:bodyPr>
          <a:lstStyle/>
          <a:p>
            <a:pPr algn="l"/>
            <a:r>
              <a:rPr lang="fr-FR" sz="1600" b="1" dirty="0" err="1" smtClean="0">
                <a:latin typeface="Bookman Old Style" panose="02050604050505020204" pitchFamily="18" charset="0"/>
              </a:rPr>
              <a:t>Orthopedic</a:t>
            </a:r>
            <a:r>
              <a:rPr lang="fr-FR" sz="1600" b="1" dirty="0" smtClean="0">
                <a:latin typeface="Bookman Old Style" panose="02050604050505020204" pitchFamily="18" charset="0"/>
              </a:rPr>
              <a:t> </a:t>
            </a:r>
            <a:r>
              <a:rPr lang="fr-FR" sz="1600" b="1" dirty="0" err="1" smtClean="0">
                <a:latin typeface="Bookman Old Style" panose="02050604050505020204" pitchFamily="18" charset="0"/>
              </a:rPr>
              <a:t>fitting</a:t>
            </a:r>
            <a:r>
              <a:rPr lang="fr-FR" sz="1600" b="1" dirty="0" smtClean="0">
                <a:latin typeface="Bookman Old Style" panose="02050604050505020204" pitchFamily="18" charset="0"/>
              </a:rPr>
              <a:t> service:</a:t>
            </a:r>
            <a:r>
              <a:rPr lang="fr-FR" sz="1600" dirty="0" smtClean="0">
                <a:latin typeface="Bookman Old Style" panose="02050604050505020204" pitchFamily="18" charset="0"/>
              </a:rPr>
              <a:t/>
            </a:r>
            <a:br>
              <a:rPr lang="fr-FR" sz="1600" dirty="0" smtClean="0">
                <a:latin typeface="Bookman Old Style" panose="02050604050505020204" pitchFamily="18" charset="0"/>
              </a:rPr>
            </a:br>
            <a:r>
              <a:rPr lang="fr-FR" sz="1600" dirty="0" smtClean="0">
                <a:latin typeface="Bookman Old Style" panose="02050604050505020204" pitchFamily="18" charset="0"/>
              </a:rPr>
              <a:t>- </a:t>
            </a:r>
            <a:r>
              <a:rPr lang="fr-FR" sz="1600" dirty="0" smtClean="0">
                <a:latin typeface="Bookman Old Style" panose="02050604050505020204" pitchFamily="18" charset="0"/>
              </a:rPr>
              <a:t>Manufacture of </a:t>
            </a:r>
            <a:r>
              <a:rPr lang="fr-FR" sz="1600" dirty="0" err="1" smtClean="0">
                <a:latin typeface="Bookman Old Style" panose="02050604050505020204" pitchFamily="18" charset="0"/>
              </a:rPr>
              <a:t>prostheses</a:t>
            </a:r>
            <a:r>
              <a:rPr lang="fr-FR" sz="1600" dirty="0" smtClean="0">
                <a:latin typeface="Bookman Old Style" panose="02050604050505020204" pitchFamily="18" charset="0"/>
              </a:rPr>
              <a:t>;</a:t>
            </a:r>
            <a:br>
              <a:rPr lang="fr-FR" sz="1600" dirty="0" smtClean="0">
                <a:latin typeface="Bookman Old Style" panose="02050604050505020204" pitchFamily="18" charset="0"/>
              </a:rPr>
            </a:br>
            <a:r>
              <a:rPr lang="fr-FR" sz="1600" dirty="0" smtClean="0">
                <a:latin typeface="Bookman Old Style" panose="02050604050505020204" pitchFamily="18" charset="0"/>
              </a:rPr>
              <a:t>- </a:t>
            </a:r>
            <a:r>
              <a:rPr lang="fr-FR" sz="1600" dirty="0" smtClean="0">
                <a:latin typeface="Bookman Old Style" panose="02050604050505020204" pitchFamily="18" charset="0"/>
              </a:rPr>
              <a:t>Manufacture of </a:t>
            </a:r>
            <a:r>
              <a:rPr lang="fr-FR" sz="1600" dirty="0" err="1" smtClean="0">
                <a:latin typeface="Bookman Old Style" panose="02050604050505020204" pitchFamily="18" charset="0"/>
              </a:rPr>
              <a:t>gait</a:t>
            </a:r>
            <a:r>
              <a:rPr lang="fr-FR" sz="1600" dirty="0" smtClean="0">
                <a:latin typeface="Bookman Old Style" panose="02050604050505020204" pitchFamily="18" charset="0"/>
              </a:rPr>
              <a:t> orthoses and  </a:t>
            </a:r>
            <a:r>
              <a:rPr lang="fr-FR" sz="1600" dirty="0" err="1" smtClean="0">
                <a:latin typeface="Bookman Old Style" panose="02050604050505020204" pitchFamily="18" charset="0"/>
              </a:rPr>
              <a:t>different</a:t>
            </a:r>
            <a:r>
              <a:rPr lang="fr-FR" sz="1600" dirty="0" smtClean="0">
                <a:latin typeface="Bookman Old Style" panose="02050604050505020204" pitchFamily="18" charset="0"/>
              </a:rPr>
              <a:t> </a:t>
            </a:r>
            <a:r>
              <a:rPr lang="fr-FR" sz="1600" dirty="0" err="1" smtClean="0">
                <a:latin typeface="Bookman Old Style" panose="02050604050505020204" pitchFamily="18" charset="0"/>
              </a:rPr>
              <a:t>kinds</a:t>
            </a:r>
            <a:r>
              <a:rPr lang="fr-FR" sz="1600" dirty="0" smtClean="0">
                <a:latin typeface="Bookman Old Style" panose="02050604050505020204" pitchFamily="18" charset="0"/>
              </a:rPr>
              <a:t> of </a:t>
            </a:r>
            <a:r>
              <a:rPr lang="fr-FR" sz="1600" dirty="0" err="1" smtClean="0">
                <a:latin typeface="Bookman Old Style" panose="02050604050505020204" pitchFamily="18" charset="0"/>
              </a:rPr>
              <a:t>splint</a:t>
            </a:r>
            <a:r>
              <a:rPr lang="fr-FR" sz="1600" dirty="0" smtClean="0">
                <a:latin typeface="Bookman Old Style" panose="02050604050505020204" pitchFamily="18" charset="0"/>
              </a:rPr>
              <a:t>; </a:t>
            </a:r>
            <a:r>
              <a:rPr lang="fr-FR" sz="1600" dirty="0" smtClean="0">
                <a:latin typeface="Bookman Old Style" panose="02050604050505020204" pitchFamily="18" charset="0"/>
              </a:rPr>
              <a:t>etc.</a:t>
            </a:r>
            <a:br>
              <a:rPr lang="fr-FR" sz="1600" dirty="0" smtClean="0">
                <a:latin typeface="Bookman Old Style" panose="02050604050505020204" pitchFamily="18" charset="0"/>
              </a:rPr>
            </a:br>
            <a:endParaRPr lang="fr-FR" sz="1600" dirty="0">
              <a:latin typeface="Bookman Old Style" panose="02050604050505020204" pitchFamily="18" charset="0"/>
            </a:endParaRPr>
          </a:p>
        </p:txBody>
      </p:sp>
      <p:grpSp>
        <p:nvGrpSpPr>
          <p:cNvPr id="4" name="Groupe 3"/>
          <p:cNvGrpSpPr>
            <a:grpSpLocks/>
          </p:cNvGrpSpPr>
          <p:nvPr/>
        </p:nvGrpSpPr>
        <p:grpSpPr bwMode="auto">
          <a:xfrm>
            <a:off x="1567117" y="1196152"/>
            <a:ext cx="2100580" cy="3195953"/>
            <a:chOff x="107298807" y="105508195"/>
            <a:chExt cx="5877376" cy="9544208"/>
          </a:xfrm>
        </p:grpSpPr>
        <p:sp>
          <p:nvSpPr>
            <p:cNvPr id="5" name="AutoShape 27"/>
            <p:cNvSpPr>
              <a:spLocks noChangeArrowheads="1"/>
            </p:cNvSpPr>
            <p:nvPr/>
          </p:nvSpPr>
          <p:spPr bwMode="auto">
            <a:xfrm>
              <a:off x="107303775" y="106686468"/>
              <a:ext cx="5220000" cy="1584000"/>
            </a:xfrm>
            <a:prstGeom prst="flowChartPunchedTape">
              <a:avLst/>
            </a:prstGeom>
            <a:gradFill rotWithShape="1">
              <a:gsLst>
                <a:gs pos="0">
                  <a:srgbClr val="800000">
                    <a:gamma/>
                    <a:tint val="0"/>
                    <a:invGamma/>
                  </a:srgbClr>
                </a:gs>
                <a:gs pos="50000">
                  <a:srgbClr val="800000"/>
                </a:gs>
                <a:gs pos="100000">
                  <a:srgbClr val="800000">
                    <a:gamma/>
                    <a:tint val="0"/>
                    <a:invGamma/>
                  </a:srgbClr>
                </a:gs>
              </a:gsLst>
              <a:lin ang="2700000" scaled="1"/>
            </a:gradFill>
            <a:ln>
              <a:noFill/>
            </a:ln>
            <a:effectLst/>
            <a:extLs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rot="0" vert="horz" wrap="square" lIns="36576" tIns="36576" rIns="36576" bIns="36576" anchor="t" anchorCtr="0" upright="1">
              <a:noAutofit/>
            </a:bodyPr>
            <a:lstStyle/>
            <a:p>
              <a:pPr>
                <a:defRPr/>
              </a:pPr>
              <a:endParaRPr lang="fr-FR" kern="0">
                <a:solidFill>
                  <a:sysClr val="windowText" lastClr="000000"/>
                </a:solidFill>
              </a:endParaRPr>
            </a:p>
          </p:txBody>
        </p:sp>
        <p:pic>
          <p:nvPicPr>
            <p:cNvPr id="6" name="Picture 28" descr="P101006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7737272" y="105508195"/>
              <a:ext cx="2419854" cy="276225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9" descr="Photo kiné ortho 00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413995" y="105516898"/>
              <a:ext cx="2392767" cy="2762885"/>
            </a:xfrm>
            <a:prstGeom prst="rect">
              <a:avLst/>
            </a:prstGeom>
            <a:noFill/>
            <a:extLst>
              <a:ext uri="{909E8E84-426E-40DD-AFC4-6F175D3DCCD1}">
                <a14:hiddenFill xmlns:a14="http://schemas.microsoft.com/office/drawing/2010/main">
                  <a:solidFill>
                    <a:srgbClr val="FFFFFF"/>
                  </a:solidFill>
                </a14:hiddenFill>
              </a:ext>
            </a:extLst>
          </p:spPr>
        </p:pic>
        <p:sp>
          <p:nvSpPr>
            <p:cNvPr id="8" name="AutoShape 31"/>
            <p:cNvSpPr>
              <a:spLocks noChangeArrowheads="1"/>
            </p:cNvSpPr>
            <p:nvPr/>
          </p:nvSpPr>
          <p:spPr bwMode="auto">
            <a:xfrm>
              <a:off x="107343531" y="110688420"/>
              <a:ext cx="5220000" cy="1584000"/>
            </a:xfrm>
            <a:prstGeom prst="flowChartPunchedTape">
              <a:avLst/>
            </a:prstGeom>
            <a:gradFill rotWithShape="1">
              <a:gsLst>
                <a:gs pos="0">
                  <a:srgbClr val="800000">
                    <a:gamma/>
                    <a:tint val="0"/>
                    <a:invGamma/>
                  </a:srgbClr>
                </a:gs>
                <a:gs pos="50000">
                  <a:srgbClr val="800000"/>
                </a:gs>
                <a:gs pos="100000">
                  <a:srgbClr val="800000">
                    <a:gamma/>
                    <a:tint val="0"/>
                    <a:invGamma/>
                  </a:srgbClr>
                </a:gs>
              </a:gsLst>
              <a:lin ang="2700000" scaled="1"/>
            </a:gradFill>
            <a:ln>
              <a:noFill/>
            </a:ln>
            <a:effectLst/>
            <a:extLs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rot="0" vert="horz" wrap="square" lIns="36576" tIns="36576" rIns="36576" bIns="36576" anchor="t" anchorCtr="0" upright="1">
              <a:noAutofit/>
            </a:bodyPr>
            <a:lstStyle/>
            <a:p>
              <a:pPr>
                <a:defRPr/>
              </a:pPr>
              <a:endParaRPr lang="fr-FR" kern="0">
                <a:solidFill>
                  <a:sysClr val="windowText" lastClr="000000"/>
                </a:solidFill>
              </a:endParaRPr>
            </a:p>
          </p:txBody>
        </p:sp>
        <p:pic>
          <p:nvPicPr>
            <p:cNvPr id="9" name="Picture 32" descr="P1010066"/>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7459330" y="108425900"/>
              <a:ext cx="2697805" cy="3695699"/>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33" descr="P1010074"/>
            <p:cNvPicPr>
              <a:picLocks noChangeAspect="1" noChangeArrowheads="1"/>
            </p:cNvPicPr>
            <p:nvPr/>
          </p:nvPicPr>
          <p:blipFill>
            <a:blip r:embed="rId5" cstate="print">
              <a:extLst>
                <a:ext uri="{28A0092B-C50C-407E-A947-70E740481C1C}">
                  <a14:useLocalDpi xmlns:a14="http://schemas.microsoft.com/office/drawing/2010/main" val="0"/>
                </a:ext>
              </a:extLst>
            </a:blip>
            <a:srcRect l="9094" r="14948"/>
            <a:stretch>
              <a:fillRect/>
            </a:stretch>
          </p:blipFill>
          <p:spPr bwMode="auto">
            <a:xfrm>
              <a:off x="110670938" y="108453677"/>
              <a:ext cx="2245757" cy="366839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35" descr="Photo kiné ortho 024"/>
            <p:cNvPicPr>
              <a:picLocks noChangeAspect="1" noChangeArrowheads="1"/>
            </p:cNvPicPr>
            <p:nvPr/>
          </p:nvPicPr>
          <p:blipFill>
            <a:blip r:embed="rId6" cstate="print">
              <a:extLst>
                <a:ext uri="{28A0092B-C50C-407E-A947-70E740481C1C}">
                  <a14:useLocalDpi xmlns:a14="http://schemas.microsoft.com/office/drawing/2010/main" val="0"/>
                </a:ext>
              </a:extLst>
            </a:blip>
            <a:srcRect b="8128"/>
            <a:stretch>
              <a:fillRect/>
            </a:stretch>
          </p:blipFill>
          <p:spPr bwMode="auto">
            <a:xfrm>
              <a:off x="107298807" y="112272421"/>
              <a:ext cx="5877376" cy="2779982"/>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12" name="Groupe 11"/>
          <p:cNvGrpSpPr>
            <a:grpSpLocks/>
          </p:cNvGrpSpPr>
          <p:nvPr/>
        </p:nvGrpSpPr>
        <p:grpSpPr bwMode="auto">
          <a:xfrm>
            <a:off x="3639824" y="1338684"/>
            <a:ext cx="2300820" cy="3074037"/>
            <a:chOff x="106748751" y="105732150"/>
            <a:chExt cx="6898675" cy="8892000"/>
          </a:xfrm>
        </p:grpSpPr>
        <p:pic>
          <p:nvPicPr>
            <p:cNvPr id="13" name="Picture 9" descr="IMG_0161"/>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07204385" y="105749930"/>
              <a:ext cx="1552140" cy="2754220"/>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10" descr="P1010057"/>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09184385" y="105732150"/>
              <a:ext cx="2071370" cy="2761615"/>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11" descr="Photo kiné ortho 028"/>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106748751" y="108851784"/>
              <a:ext cx="2213651" cy="2772000"/>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12" descr="P1010086"/>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107019531" y="111882220"/>
              <a:ext cx="2088515" cy="2741930"/>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13" descr="P1010079"/>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111650067" y="105732150"/>
              <a:ext cx="1411730" cy="2700000"/>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14" descr="IMG0030A"/>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111652263" y="108876516"/>
              <a:ext cx="1995163" cy="2664000"/>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5" descr="IMG_2060"/>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09124751" y="108871662"/>
              <a:ext cx="2293155" cy="2736000"/>
            </a:xfrm>
            <a:prstGeom prst="rect">
              <a:avLst/>
            </a:prstGeom>
            <a:noFill/>
            <a:extLst>
              <a:ext uri="{909E8E84-426E-40DD-AFC4-6F175D3DCCD1}">
                <a14:hiddenFill xmlns:a14="http://schemas.microsoft.com/office/drawing/2010/main">
                  <a:solidFill>
                    <a:srgbClr val="FFFFFF"/>
                  </a:solidFill>
                </a14:hiddenFill>
              </a:ext>
            </a:extLst>
          </p:spPr>
        </p:pic>
        <p:pic>
          <p:nvPicPr>
            <p:cNvPr id="20" name="Picture 16" descr="IMG_2846"/>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109584141" y="111889901"/>
              <a:ext cx="3888000" cy="2674615"/>
            </a:xfrm>
            <a:prstGeom prst="rect">
              <a:avLst/>
            </a:prstGeom>
            <a:noFill/>
            <a:extLst>
              <a:ext uri="{909E8E84-426E-40DD-AFC4-6F175D3DCCD1}">
                <a14:hiddenFill xmlns:a14="http://schemas.microsoft.com/office/drawing/2010/main">
                  <a:solidFill>
                    <a:srgbClr val="FFFFFF"/>
                  </a:solidFill>
                </a14:hiddenFill>
              </a:ext>
            </a:extLst>
          </p:spPr>
        </p:pic>
      </p:grpSp>
      <p:pic>
        <p:nvPicPr>
          <p:cNvPr id="23" name="Image 22"/>
          <p:cNvPicPr/>
          <p:nvPr/>
        </p:nvPicPr>
        <p:blipFill>
          <a:blip r:embed="rId15">
            <a:extLst>
              <a:ext uri="{28A0092B-C50C-407E-A947-70E740481C1C}">
                <a14:useLocalDpi xmlns:a14="http://schemas.microsoft.com/office/drawing/2010/main" val="0"/>
              </a:ext>
            </a:extLst>
          </a:blip>
          <a:srcRect/>
          <a:stretch>
            <a:fillRect/>
          </a:stretch>
        </p:blipFill>
        <p:spPr bwMode="auto">
          <a:xfrm>
            <a:off x="7082559" y="1629993"/>
            <a:ext cx="1663700" cy="1219200"/>
          </a:xfrm>
          <a:prstGeom prst="rect">
            <a:avLst/>
          </a:prstGeom>
          <a:noFill/>
          <a:ln>
            <a:noFill/>
          </a:ln>
        </p:spPr>
      </p:pic>
      <p:pic>
        <p:nvPicPr>
          <p:cNvPr id="24" name="Image 23" descr="C:\Users\Public\Pictures\Sample Pictures\Photos-0069.jpg"/>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7102907" y="2873385"/>
            <a:ext cx="1643352" cy="1397174"/>
          </a:xfrm>
          <a:prstGeom prst="rect">
            <a:avLst/>
          </a:prstGeom>
          <a:noFill/>
          <a:ln>
            <a:noFill/>
          </a:ln>
        </p:spPr>
      </p:pic>
      <p:pic>
        <p:nvPicPr>
          <p:cNvPr id="25" name="Image 24" descr="C:\Users\Public\Pictures\Sample Pictures\Image1.gif"/>
          <p:cNvPicPr/>
          <p:nvPr/>
        </p:nvPicPr>
        <p:blipFill>
          <a:blip r:embed="rId17" cstate="print">
            <a:extLst>
              <a:ext uri="{28A0092B-C50C-407E-A947-70E740481C1C}">
                <a14:useLocalDpi xmlns:a14="http://schemas.microsoft.com/office/drawing/2010/main" val="0"/>
              </a:ext>
            </a:extLst>
          </a:blip>
          <a:srcRect/>
          <a:stretch>
            <a:fillRect/>
          </a:stretch>
        </p:blipFill>
        <p:spPr bwMode="auto">
          <a:xfrm>
            <a:off x="8883794" y="1609211"/>
            <a:ext cx="1309688" cy="1239982"/>
          </a:xfrm>
          <a:prstGeom prst="rect">
            <a:avLst/>
          </a:prstGeom>
          <a:noFill/>
          <a:ln>
            <a:noFill/>
          </a:ln>
        </p:spPr>
      </p:pic>
      <p:pic>
        <p:nvPicPr>
          <p:cNvPr id="1026" name="Picture 2" descr="IMG_2855"/>
          <p:cNvPicPr>
            <a:picLocks noChangeAspect="1" noChangeArrowheads="1"/>
          </p:cNvPicPr>
          <p:nvPr/>
        </p:nvPicPr>
        <p:blipFill>
          <a:blip r:embed="rId18" cstate="print">
            <a:extLst>
              <a:ext uri="{28A0092B-C50C-407E-A947-70E740481C1C}">
                <a14:useLocalDpi xmlns:a14="http://schemas.microsoft.com/office/drawing/2010/main" val="0"/>
              </a:ext>
            </a:extLst>
          </a:blip>
          <a:srcRect/>
          <a:stretch>
            <a:fillRect/>
          </a:stretch>
        </p:blipFill>
        <p:spPr bwMode="auto">
          <a:xfrm>
            <a:off x="8823841" y="2927534"/>
            <a:ext cx="1600436" cy="1343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 name="Rectangle 26"/>
          <p:cNvSpPr/>
          <p:nvPr/>
        </p:nvSpPr>
        <p:spPr>
          <a:xfrm>
            <a:off x="6978650" y="392934"/>
            <a:ext cx="3214832" cy="1846659"/>
          </a:xfrm>
          <a:prstGeom prst="rect">
            <a:avLst/>
          </a:prstGeom>
        </p:spPr>
        <p:txBody>
          <a:bodyPr wrap="square">
            <a:spAutoFit/>
          </a:bodyPr>
          <a:lstStyle/>
          <a:p>
            <a:r>
              <a:rPr lang="fr-FR" sz="1400" b="1" dirty="0" err="1" smtClean="0">
                <a:solidFill>
                  <a:prstClr val="black"/>
                </a:solidFill>
                <a:latin typeface="Bookman Old Style" panose="02050604050505020204" pitchFamily="18" charset="0"/>
              </a:rPr>
              <a:t>Physio</a:t>
            </a:r>
            <a:r>
              <a:rPr lang="fr-FR" sz="1400" b="1" dirty="0" err="1" smtClean="0">
                <a:solidFill>
                  <a:prstClr val="black"/>
                </a:solidFill>
                <a:latin typeface="Bookman Old Style" panose="02050604050505020204" pitchFamily="18" charset="0"/>
              </a:rPr>
              <a:t>therapy</a:t>
            </a:r>
            <a:r>
              <a:rPr lang="fr-FR" sz="1400" b="1" dirty="0" smtClean="0">
                <a:solidFill>
                  <a:prstClr val="black"/>
                </a:solidFill>
                <a:latin typeface="Bookman Old Style" panose="02050604050505020204" pitchFamily="18" charset="0"/>
              </a:rPr>
              <a:t> and </a:t>
            </a:r>
            <a:r>
              <a:rPr lang="fr-FR" sz="1400" b="1" dirty="0" err="1" smtClean="0">
                <a:solidFill>
                  <a:prstClr val="black"/>
                </a:solidFill>
                <a:latin typeface="Bookman Old Style" panose="02050604050505020204" pitchFamily="18" charset="0"/>
              </a:rPr>
              <a:t>functional</a:t>
            </a:r>
            <a:r>
              <a:rPr lang="fr-FR" sz="1400" b="1" dirty="0" smtClean="0">
                <a:solidFill>
                  <a:prstClr val="black"/>
                </a:solidFill>
                <a:latin typeface="Bookman Old Style" panose="02050604050505020204" pitchFamily="18" charset="0"/>
              </a:rPr>
              <a:t> </a:t>
            </a:r>
            <a:r>
              <a:rPr lang="fr-FR" sz="1400" b="1" dirty="0" err="1" smtClean="0">
                <a:solidFill>
                  <a:prstClr val="black"/>
                </a:solidFill>
                <a:latin typeface="Bookman Old Style" panose="02050604050505020204" pitchFamily="18" charset="0"/>
              </a:rPr>
              <a:t>rehabilitation</a:t>
            </a:r>
            <a:r>
              <a:rPr lang="fr-FR" sz="1400" b="1" dirty="0" smtClean="0">
                <a:solidFill>
                  <a:prstClr val="black"/>
                </a:solidFill>
                <a:latin typeface="Bookman Old Style" panose="02050604050505020204" pitchFamily="18" charset="0"/>
              </a:rPr>
              <a:t> service:</a:t>
            </a:r>
            <a:endParaRPr lang="fr-FR" sz="1400" b="1" dirty="0" smtClean="0">
              <a:solidFill>
                <a:prstClr val="black"/>
              </a:solidFill>
              <a:latin typeface="Bookman Old Style" panose="02050604050505020204" pitchFamily="18" charset="0"/>
            </a:endParaRPr>
          </a:p>
          <a:p>
            <a:r>
              <a:rPr lang="fr-FR" sz="1400" dirty="0" smtClean="0">
                <a:solidFill>
                  <a:prstClr val="black"/>
                </a:solidFill>
                <a:latin typeface="Bookman Old Style" panose="02050604050505020204" pitchFamily="18" charset="0"/>
              </a:rPr>
              <a:t>-</a:t>
            </a:r>
            <a:r>
              <a:rPr lang="fr-FR" sz="1400" dirty="0">
                <a:solidFill>
                  <a:prstClr val="black"/>
                </a:solidFill>
                <a:latin typeface="Bookman Old Style" panose="02050604050505020204" pitchFamily="18" charset="0"/>
              </a:rPr>
              <a:t> </a:t>
            </a:r>
            <a:r>
              <a:rPr lang="fr-FR" sz="1400" dirty="0" smtClean="0">
                <a:solidFill>
                  <a:prstClr val="black"/>
                </a:solidFill>
                <a:latin typeface="Bookman Old Style" panose="02050604050505020204" pitchFamily="18" charset="0"/>
              </a:rPr>
              <a:t>C</a:t>
            </a:r>
            <a:r>
              <a:rPr lang="fr-FR" sz="1400" dirty="0" smtClean="0">
                <a:solidFill>
                  <a:prstClr val="black"/>
                </a:solidFill>
                <a:latin typeface="Bookman Old Style" panose="02050604050505020204" pitchFamily="18" charset="0"/>
              </a:rPr>
              <a:t>onsultation room</a:t>
            </a:r>
            <a:endParaRPr lang="fr-FR" sz="1400" dirty="0" smtClean="0">
              <a:solidFill>
                <a:prstClr val="black"/>
              </a:solidFill>
              <a:latin typeface="Bookman Old Style" panose="02050604050505020204" pitchFamily="18" charset="0"/>
            </a:endParaRPr>
          </a:p>
          <a:p>
            <a:r>
              <a:rPr lang="fr-FR" sz="1400" dirty="0" smtClean="0">
                <a:solidFill>
                  <a:prstClr val="black"/>
                </a:solidFill>
                <a:latin typeface="Bookman Old Style" panose="02050604050505020204" pitchFamily="18" charset="0"/>
              </a:rPr>
              <a:t>-</a:t>
            </a:r>
            <a:r>
              <a:rPr lang="fr-FR" sz="1400" dirty="0">
                <a:solidFill>
                  <a:prstClr val="black"/>
                </a:solidFill>
                <a:latin typeface="Bookman Old Style" panose="02050604050505020204" pitchFamily="18" charset="0"/>
              </a:rPr>
              <a:t> </a:t>
            </a:r>
            <a:r>
              <a:rPr lang="fr-FR" sz="1400" dirty="0" err="1" smtClean="0">
                <a:solidFill>
                  <a:prstClr val="black"/>
                </a:solidFill>
                <a:latin typeface="Bookman Old Style" panose="02050604050505020204" pitchFamily="18" charset="0"/>
              </a:rPr>
              <a:t>Physio</a:t>
            </a:r>
            <a:r>
              <a:rPr lang="fr-FR" sz="1400" dirty="0" err="1" smtClean="0">
                <a:solidFill>
                  <a:prstClr val="black"/>
                </a:solidFill>
                <a:latin typeface="Bookman Old Style" panose="02050604050505020204" pitchFamily="18" charset="0"/>
              </a:rPr>
              <a:t>therapy</a:t>
            </a:r>
            <a:r>
              <a:rPr lang="fr-FR" sz="1400" dirty="0" smtClean="0">
                <a:solidFill>
                  <a:prstClr val="black"/>
                </a:solidFill>
                <a:latin typeface="Bookman Old Style" panose="02050604050505020204" pitchFamily="18" charset="0"/>
              </a:rPr>
              <a:t> room</a:t>
            </a:r>
            <a:endParaRPr lang="fr-FR" sz="1400" dirty="0" smtClean="0">
              <a:solidFill>
                <a:prstClr val="black"/>
              </a:solidFill>
              <a:latin typeface="Bookman Old Style" panose="02050604050505020204" pitchFamily="18" charset="0"/>
            </a:endParaRPr>
          </a:p>
          <a:p>
            <a:r>
              <a:rPr lang="fr-FR" sz="1400" dirty="0" smtClean="0">
                <a:solidFill>
                  <a:prstClr val="black"/>
                </a:solidFill>
              </a:rPr>
              <a:t>- </a:t>
            </a:r>
            <a:r>
              <a:rPr lang="fr-FR" sz="1400" dirty="0">
                <a:solidFill>
                  <a:prstClr val="black"/>
                </a:solidFill>
              </a:rPr>
              <a:t> </a:t>
            </a:r>
            <a:r>
              <a:rPr lang="fr-FR" sz="1400" dirty="0" err="1" smtClean="0">
                <a:solidFill>
                  <a:prstClr val="black"/>
                </a:solidFill>
              </a:rPr>
              <a:t>E</a:t>
            </a:r>
            <a:r>
              <a:rPr lang="fr-FR" sz="1400" dirty="0" err="1" smtClean="0">
                <a:solidFill>
                  <a:prstClr val="black"/>
                </a:solidFill>
              </a:rPr>
              <a:t>lectrotherapy</a:t>
            </a:r>
            <a:r>
              <a:rPr lang="fr-FR" sz="1400" dirty="0" smtClean="0">
                <a:solidFill>
                  <a:prstClr val="black"/>
                </a:solidFill>
              </a:rPr>
              <a:t> </a:t>
            </a:r>
            <a:r>
              <a:rPr lang="fr-FR" sz="1400" dirty="0" err="1" smtClean="0">
                <a:solidFill>
                  <a:prstClr val="black"/>
                </a:solidFill>
              </a:rPr>
              <a:t>devices</a:t>
            </a:r>
            <a:endParaRPr lang="fr-FR" sz="1400" dirty="0" smtClean="0">
              <a:solidFill>
                <a:prstClr val="black"/>
              </a:solidFill>
            </a:endParaRPr>
          </a:p>
          <a:p>
            <a:pPr marL="285750" indent="-285750">
              <a:buFontTx/>
              <a:buChar char="-"/>
            </a:pPr>
            <a:endParaRPr lang="fr-FR" sz="1400" dirty="0" smtClean="0">
              <a:solidFill>
                <a:prstClr val="black"/>
              </a:solidFill>
              <a:latin typeface="Bookman Old Style" panose="02050604050505020204" pitchFamily="18" charset="0"/>
            </a:endParaRPr>
          </a:p>
          <a:p>
            <a:endParaRPr lang="fr-FR" sz="1400" b="1" dirty="0" smtClean="0">
              <a:solidFill>
                <a:prstClr val="black"/>
              </a:solidFill>
              <a:latin typeface="Bookman Old Style" panose="02050604050505020204" pitchFamily="18" charset="0"/>
            </a:endParaRPr>
          </a:p>
          <a:p>
            <a:endParaRPr lang="fr-FR" sz="1600" dirty="0">
              <a:solidFill>
                <a:prstClr val="black"/>
              </a:solidFill>
              <a:latin typeface="Bookman Old Style" panose="02050604050505020204" pitchFamily="18" charset="0"/>
            </a:endParaRPr>
          </a:p>
        </p:txBody>
      </p:sp>
      <p:pic>
        <p:nvPicPr>
          <p:cNvPr id="1027" name="Picture 3" descr="C:\Users\Public\Pictures\Sample Pictures\images - 2019-07-24T173555.705.jpg"/>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8586065" y="4379167"/>
            <a:ext cx="1401675" cy="1141015"/>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C:\Users\Public\Pictures\Sample Pictures\téléchargement.png"/>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556269" y="4489378"/>
            <a:ext cx="1417379" cy="1417379"/>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C:\Users\Public\Pictures\Sample Pictures\Photos-0082.jpg"/>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3667697" y="4562281"/>
            <a:ext cx="959441" cy="1402364"/>
          </a:xfrm>
          <a:prstGeom prst="rect">
            <a:avLst/>
          </a:prstGeom>
          <a:noFill/>
          <a:extLst>
            <a:ext uri="{909E8E84-426E-40DD-AFC4-6F175D3DCCD1}">
              <a14:hiddenFill xmlns:a14="http://schemas.microsoft.com/office/drawing/2010/main">
                <a:solidFill>
                  <a:srgbClr val="FFFFFF"/>
                </a:solidFill>
              </a14:hiddenFill>
            </a:ext>
          </a:extLst>
        </p:spPr>
      </p:pic>
      <p:pic>
        <p:nvPicPr>
          <p:cNvPr id="1031" name="Picture 7" descr="C:\Users\Public\Pictures\Sample Pictures\Photos-0083.jpg"/>
          <p:cNvPicPr>
            <a:picLocks noChangeAspect="1" noChangeArrowheads="1"/>
          </p:cNvPicPr>
          <p:nvPr/>
        </p:nvPicPr>
        <p:blipFill>
          <a:blip r:embed="rId22" cstate="print">
            <a:extLst>
              <a:ext uri="{28A0092B-C50C-407E-A947-70E740481C1C}">
                <a14:useLocalDpi xmlns:a14="http://schemas.microsoft.com/office/drawing/2010/main" val="0"/>
              </a:ext>
            </a:extLst>
          </a:blip>
          <a:srcRect/>
          <a:stretch>
            <a:fillRect/>
          </a:stretch>
        </p:blipFill>
        <p:spPr bwMode="auto">
          <a:xfrm>
            <a:off x="1804943" y="4527284"/>
            <a:ext cx="1643791" cy="1472359"/>
          </a:xfrm>
          <a:prstGeom prst="rect">
            <a:avLst/>
          </a:prstGeom>
          <a:noFill/>
          <a:extLst>
            <a:ext uri="{909E8E84-426E-40DD-AFC4-6F175D3DCCD1}">
              <a14:hiddenFill xmlns:a14="http://schemas.microsoft.com/office/drawing/2010/main">
                <a:solidFill>
                  <a:srgbClr val="FFFFFF"/>
                </a:solidFill>
              </a14:hiddenFill>
            </a:ext>
          </a:extLst>
        </p:spPr>
      </p:pic>
      <p:sp>
        <p:nvSpPr>
          <p:cNvPr id="28" name="Rectangle 27"/>
          <p:cNvSpPr/>
          <p:nvPr/>
        </p:nvSpPr>
        <p:spPr>
          <a:xfrm>
            <a:off x="2177020" y="6134822"/>
            <a:ext cx="3215945" cy="584775"/>
          </a:xfrm>
          <a:prstGeom prst="rect">
            <a:avLst/>
          </a:prstGeom>
        </p:spPr>
        <p:txBody>
          <a:bodyPr wrap="none">
            <a:spAutoFit/>
          </a:bodyPr>
          <a:lstStyle/>
          <a:p>
            <a:pPr algn="just"/>
            <a:r>
              <a:rPr lang="fr-FR" sz="1600" b="1" dirty="0" smtClean="0">
                <a:solidFill>
                  <a:prstClr val="black"/>
                </a:solidFill>
                <a:latin typeface="Bookman Old Style" panose="02050604050505020204" pitchFamily="18" charset="0"/>
              </a:rPr>
              <a:t>Sale and </a:t>
            </a:r>
            <a:r>
              <a:rPr lang="fr-FR" sz="1600" b="1" dirty="0" err="1" smtClean="0">
                <a:solidFill>
                  <a:prstClr val="black"/>
                </a:solidFill>
                <a:latin typeface="Bookman Old Style" panose="02050604050505020204" pitchFamily="18" charset="0"/>
              </a:rPr>
              <a:t>rental</a:t>
            </a:r>
            <a:r>
              <a:rPr lang="fr-FR" sz="1600" b="1" dirty="0" smtClean="0">
                <a:solidFill>
                  <a:prstClr val="black"/>
                </a:solidFill>
                <a:latin typeface="Bookman Old Style" panose="02050604050505020204" pitchFamily="18" charset="0"/>
              </a:rPr>
              <a:t> of</a:t>
            </a:r>
            <a:r>
              <a:rPr lang="en-US" sz="1600" b="1" dirty="0" smtClean="0">
                <a:solidFill>
                  <a:prstClr val="black"/>
                </a:solidFill>
                <a:latin typeface="Bookman Old Style" panose="02050604050505020204" pitchFamily="18" charset="0"/>
              </a:rPr>
              <a:t> </a:t>
            </a:r>
            <a:r>
              <a:rPr lang="en-US" sz="1600" b="1" dirty="0">
                <a:solidFill>
                  <a:prstClr val="black"/>
                </a:solidFill>
                <a:latin typeface="Bookman Old Style" panose="02050604050505020204" pitchFamily="18" charset="0"/>
              </a:rPr>
              <a:t>assistive </a:t>
            </a:r>
            <a:endParaRPr lang="en-US" sz="1600" b="1" dirty="0" smtClean="0">
              <a:solidFill>
                <a:prstClr val="black"/>
              </a:solidFill>
              <a:latin typeface="Bookman Old Style" panose="02050604050505020204" pitchFamily="18" charset="0"/>
            </a:endParaRPr>
          </a:p>
          <a:p>
            <a:pPr algn="just"/>
            <a:r>
              <a:rPr lang="en-US" sz="1600" b="1" dirty="0" smtClean="0">
                <a:solidFill>
                  <a:prstClr val="black"/>
                </a:solidFill>
                <a:latin typeface="Bookman Old Style" panose="02050604050505020204" pitchFamily="18" charset="0"/>
              </a:rPr>
              <a:t>walking devices service</a:t>
            </a:r>
            <a:r>
              <a:rPr lang="fr-FR" sz="1600" b="1" dirty="0" smtClean="0">
                <a:solidFill>
                  <a:prstClr val="black"/>
                </a:solidFill>
                <a:latin typeface="Bookman Old Style" panose="02050604050505020204" pitchFamily="18" charset="0"/>
              </a:rPr>
              <a:t>;</a:t>
            </a:r>
            <a:endParaRPr lang="fr-FR" sz="1600" b="1" dirty="0">
              <a:solidFill>
                <a:prstClr val="black"/>
              </a:solidFill>
              <a:latin typeface="Bookman Old Style" panose="02050604050505020204" pitchFamily="18" charset="0"/>
            </a:endParaRPr>
          </a:p>
        </p:txBody>
      </p:sp>
      <p:sp>
        <p:nvSpPr>
          <p:cNvPr id="29" name="Rectangle 28"/>
          <p:cNvSpPr/>
          <p:nvPr/>
        </p:nvSpPr>
        <p:spPr>
          <a:xfrm>
            <a:off x="6666634" y="4396761"/>
            <a:ext cx="1919431" cy="1557349"/>
          </a:xfrm>
          <a:prstGeom prst="rect">
            <a:avLst/>
          </a:prstGeom>
        </p:spPr>
        <p:txBody>
          <a:bodyPr wrap="square">
            <a:spAutoFit/>
          </a:bodyPr>
          <a:lstStyle/>
          <a:p>
            <a:pPr>
              <a:lnSpc>
                <a:spcPct val="170000"/>
              </a:lnSpc>
            </a:pPr>
            <a:r>
              <a:rPr lang="fr-FR" sz="1400" b="1" dirty="0" err="1" smtClean="0">
                <a:solidFill>
                  <a:prstClr val="black"/>
                </a:solidFill>
                <a:latin typeface="Bookman Old Style" panose="02050604050505020204" pitchFamily="18" charset="0"/>
              </a:rPr>
              <a:t>Comfort</a:t>
            </a:r>
            <a:r>
              <a:rPr lang="fr-FR" sz="1400" b="1" dirty="0" smtClean="0">
                <a:solidFill>
                  <a:prstClr val="black"/>
                </a:solidFill>
                <a:latin typeface="Bookman Old Style" panose="02050604050505020204" pitchFamily="18" charset="0"/>
              </a:rPr>
              <a:t> </a:t>
            </a:r>
            <a:r>
              <a:rPr lang="fr-FR" sz="1400" b="1" dirty="0" err="1" smtClean="0">
                <a:solidFill>
                  <a:prstClr val="black"/>
                </a:solidFill>
                <a:latin typeface="Bookman Old Style" panose="02050604050505020204" pitchFamily="18" charset="0"/>
              </a:rPr>
              <a:t>physiotherapy</a:t>
            </a:r>
            <a:r>
              <a:rPr lang="fr-FR" sz="1400" b="1" dirty="0" smtClean="0">
                <a:solidFill>
                  <a:prstClr val="black"/>
                </a:solidFill>
                <a:latin typeface="Bookman Old Style" panose="02050604050505020204" pitchFamily="18" charset="0"/>
              </a:rPr>
              <a:t> service: </a:t>
            </a:r>
            <a:r>
              <a:rPr lang="fr-FR" sz="1400" dirty="0">
                <a:solidFill>
                  <a:prstClr val="black"/>
                </a:solidFill>
                <a:latin typeface="Bookman Old Style" panose="02050604050505020204" pitchFamily="18" charset="0"/>
              </a:rPr>
              <a:t>M</a:t>
            </a:r>
            <a:r>
              <a:rPr lang="fr-FR" sz="1400" dirty="0" smtClean="0">
                <a:solidFill>
                  <a:prstClr val="black"/>
                </a:solidFill>
                <a:latin typeface="Bookman Old Style" panose="02050604050505020204" pitchFamily="18" charset="0"/>
              </a:rPr>
              <a:t>assage </a:t>
            </a:r>
            <a:r>
              <a:rPr lang="fr-FR" sz="1400" dirty="0" smtClean="0">
                <a:solidFill>
                  <a:prstClr val="black"/>
                </a:solidFill>
                <a:latin typeface="Bookman Old Style" panose="02050604050505020204" pitchFamily="18" charset="0"/>
              </a:rPr>
              <a:t>and </a:t>
            </a:r>
            <a:r>
              <a:rPr lang="fr-FR" sz="1400" dirty="0" smtClean="0">
                <a:solidFill>
                  <a:prstClr val="black"/>
                </a:solidFill>
                <a:latin typeface="Bookman Old Style" panose="02050604050505020204" pitchFamily="18" charset="0"/>
              </a:rPr>
              <a:t>Sauna</a:t>
            </a:r>
            <a:endParaRPr lang="fr-FR" sz="1400" dirty="0">
              <a:solidFill>
                <a:prstClr val="black"/>
              </a:solidFill>
              <a:latin typeface="Bookman Old Style" panose="02050604050505020204" pitchFamily="18" charset="0"/>
            </a:endParaRPr>
          </a:p>
        </p:txBody>
      </p:sp>
    </p:spTree>
    <p:extLst>
      <p:ext uri="{BB962C8B-B14F-4D97-AF65-F5344CB8AC3E}">
        <p14:creationId xmlns:p14="http://schemas.microsoft.com/office/powerpoint/2010/main" val="756004908"/>
      </p:ext>
    </p:extLst>
  </p:cSld>
  <p:clrMapOvr>
    <a:masterClrMapping/>
  </p:clrMapOvr>
  <p:transition spd="slow">
    <p:pull/>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57032" y="0"/>
            <a:ext cx="10018713" cy="795270"/>
          </a:xfrm>
        </p:spPr>
        <p:txBody>
          <a:bodyPr>
            <a:normAutofit/>
          </a:bodyPr>
          <a:lstStyle/>
          <a:p>
            <a:r>
              <a:rPr lang="fr-FR" sz="3600" b="1" dirty="0" smtClean="0">
                <a:latin typeface="Bookman Old Style" panose="02050604050505020204" pitchFamily="18" charset="0"/>
              </a:rPr>
              <a:t>III. </a:t>
            </a:r>
            <a:r>
              <a:rPr lang="fr-FR" sz="3600" b="1" dirty="0" err="1" smtClean="0">
                <a:latin typeface="Bookman Old Style" panose="02050604050505020204" pitchFamily="18" charset="0"/>
              </a:rPr>
              <a:t>Organizational</a:t>
            </a:r>
            <a:r>
              <a:rPr lang="fr-FR" sz="3600" b="1" dirty="0" smtClean="0">
                <a:latin typeface="Bookman Old Style" panose="02050604050505020204" pitchFamily="18" charset="0"/>
              </a:rPr>
              <a:t> Chart of the centre</a:t>
            </a:r>
            <a:endParaRPr lang="fr-FR" sz="3600" b="1" dirty="0">
              <a:latin typeface="Bookman Old Style" panose="02050604050505020204" pitchFamily="18" charset="0"/>
            </a:endParaRPr>
          </a:p>
        </p:txBody>
      </p:sp>
      <p:pic>
        <p:nvPicPr>
          <p:cNvPr id="15362" name="Picture 2" descr="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05573" y="6030913"/>
            <a:ext cx="2339662" cy="827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2" name="Zone de dessin 2"/>
          <p:cNvGrpSpPr/>
          <p:nvPr/>
        </p:nvGrpSpPr>
        <p:grpSpPr>
          <a:xfrm>
            <a:off x="1404729" y="822637"/>
            <a:ext cx="10310046" cy="5928614"/>
            <a:chOff x="33337" y="183515"/>
            <a:chExt cx="9038663" cy="7206443"/>
          </a:xfrm>
        </p:grpSpPr>
        <p:sp>
          <p:nvSpPr>
            <p:cNvPr id="63" name="Rectangle 62"/>
            <p:cNvSpPr/>
            <p:nvPr/>
          </p:nvSpPr>
          <p:spPr>
            <a:xfrm>
              <a:off x="1899675" y="1807699"/>
              <a:ext cx="7172325" cy="5495925"/>
            </a:xfrm>
            <a:prstGeom prst="rect">
              <a:avLst/>
            </a:prstGeom>
            <a:noFill/>
          </p:spPr>
        </p:sp>
        <p:sp>
          <p:nvSpPr>
            <p:cNvPr id="64" name="Rectangle 63"/>
            <p:cNvSpPr>
              <a:spLocks noChangeArrowheads="1"/>
            </p:cNvSpPr>
            <p:nvPr/>
          </p:nvSpPr>
          <p:spPr bwMode="auto">
            <a:xfrm>
              <a:off x="2647950" y="183515"/>
              <a:ext cx="1581150" cy="574644"/>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algn="ctr">
                <a:spcAft>
                  <a:spcPts val="0"/>
                </a:spcAft>
              </a:pPr>
              <a:r>
                <a:rPr lang="fr-BE" sz="1100" b="1" dirty="0">
                  <a:effectLst/>
                  <a:latin typeface="Times New Roman" panose="02020603050405020304" pitchFamily="18" charset="0"/>
                  <a:ea typeface="Times New Roman" panose="02020603050405020304" pitchFamily="18" charset="0"/>
                </a:rPr>
                <a:t> </a:t>
              </a:r>
              <a:r>
                <a:rPr lang="fr-BE" sz="1600" b="1" dirty="0" smtClean="0">
                  <a:effectLst/>
                  <a:latin typeface="Book Antiqua" panose="02040602050305030304" pitchFamily="18" charset="0"/>
                  <a:ea typeface="Times New Roman" panose="02020603050405020304" pitchFamily="18" charset="0"/>
                </a:rPr>
                <a:t> </a:t>
              </a:r>
              <a:r>
                <a:rPr lang="fr-BE" sz="1600" b="1" dirty="0" err="1" smtClean="0">
                  <a:effectLst/>
                  <a:latin typeface="Book Antiqua" panose="02040602050305030304" pitchFamily="18" charset="0"/>
                  <a:ea typeface="Times New Roman" panose="02020603050405020304" pitchFamily="18" charset="0"/>
                </a:rPr>
                <a:t>Director</a:t>
              </a:r>
              <a:r>
                <a:rPr lang="fr-BE" sz="1600" b="1" dirty="0" smtClean="0">
                  <a:effectLst/>
                  <a:latin typeface="Book Antiqua" panose="02040602050305030304" pitchFamily="18" charset="0"/>
                  <a:ea typeface="Times New Roman" panose="02020603050405020304" pitchFamily="18" charset="0"/>
                </a:rPr>
                <a:t> </a:t>
              </a:r>
              <a:endParaRPr lang="fr-FR" sz="1600" dirty="0">
                <a:effectLst/>
                <a:latin typeface="Times New Roman" panose="02020603050405020304" pitchFamily="18" charset="0"/>
                <a:ea typeface="Times New Roman" panose="02020603050405020304" pitchFamily="18" charset="0"/>
              </a:endParaRPr>
            </a:p>
          </p:txBody>
        </p:sp>
        <p:cxnSp>
          <p:nvCxnSpPr>
            <p:cNvPr id="65" name="Line 5"/>
            <p:cNvCxnSpPr>
              <a:cxnSpLocks noChangeShapeType="1"/>
            </p:cNvCxnSpPr>
            <p:nvPr/>
          </p:nvCxnSpPr>
          <p:spPr bwMode="auto">
            <a:xfrm>
              <a:off x="2843986" y="1485900"/>
              <a:ext cx="635" cy="60960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cxnSp>
        <p:sp>
          <p:nvSpPr>
            <p:cNvPr id="66" name="Rectangle 65"/>
            <p:cNvSpPr>
              <a:spLocks noChangeArrowheads="1"/>
            </p:cNvSpPr>
            <p:nvPr/>
          </p:nvSpPr>
          <p:spPr bwMode="auto">
            <a:xfrm>
              <a:off x="123824" y="1869440"/>
              <a:ext cx="1599804" cy="1014856"/>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algn="ctr">
                <a:spcAft>
                  <a:spcPts val="0"/>
                </a:spcAft>
              </a:pPr>
              <a:r>
                <a:rPr lang="fr-BE" sz="1600" b="1" dirty="0" err="1" smtClean="0">
                  <a:effectLst/>
                  <a:latin typeface="Book Antiqua" panose="02040602050305030304" pitchFamily="18" charset="0"/>
                  <a:ea typeface="Times New Roman" panose="02020603050405020304" pitchFamily="18" charset="0"/>
                </a:rPr>
                <a:t>Physiotherapy</a:t>
              </a:r>
              <a:r>
                <a:rPr lang="fr-BE" sz="1600" b="1" dirty="0" smtClean="0">
                  <a:effectLst/>
                  <a:latin typeface="Book Antiqua" panose="02040602050305030304" pitchFamily="18" charset="0"/>
                  <a:ea typeface="Times New Roman" panose="02020603050405020304" pitchFamily="18" charset="0"/>
                </a:rPr>
                <a:t> service Manager</a:t>
              </a:r>
              <a:endParaRPr lang="fr-FR" sz="1600" dirty="0">
                <a:effectLst/>
                <a:latin typeface="Times New Roman" panose="02020603050405020304" pitchFamily="18" charset="0"/>
                <a:ea typeface="Times New Roman" panose="02020603050405020304" pitchFamily="18" charset="0"/>
              </a:endParaRPr>
            </a:p>
          </p:txBody>
        </p:sp>
        <p:cxnSp>
          <p:nvCxnSpPr>
            <p:cNvPr id="67" name="Line 7"/>
            <p:cNvCxnSpPr>
              <a:cxnSpLocks noChangeShapeType="1"/>
            </p:cNvCxnSpPr>
            <p:nvPr/>
          </p:nvCxnSpPr>
          <p:spPr bwMode="auto">
            <a:xfrm flipV="1">
              <a:off x="742950" y="1483478"/>
              <a:ext cx="4638675" cy="2421"/>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cxnSp>
        <p:sp>
          <p:nvSpPr>
            <p:cNvPr id="68" name="Rectangle 67"/>
            <p:cNvSpPr>
              <a:spLocks noChangeArrowheads="1"/>
            </p:cNvSpPr>
            <p:nvPr/>
          </p:nvSpPr>
          <p:spPr bwMode="auto">
            <a:xfrm rot="10800000">
              <a:off x="33337" y="3607430"/>
              <a:ext cx="1681398" cy="608329"/>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algn="ctr">
                <a:spcAft>
                  <a:spcPts val="0"/>
                </a:spcAft>
              </a:pPr>
              <a:r>
                <a:rPr lang="fr-BE" sz="1600" b="1" dirty="0" err="1" smtClean="0">
                  <a:effectLst/>
                  <a:latin typeface="Book Antiqua" panose="02040602050305030304" pitchFamily="18" charset="0"/>
                  <a:ea typeface="Times New Roman" panose="02020603050405020304" pitchFamily="18" charset="0"/>
                </a:rPr>
                <a:t>Physiotherapists</a:t>
              </a:r>
              <a:r>
                <a:rPr lang="fr-BE" sz="1600" b="1" dirty="0" smtClean="0">
                  <a:effectLst/>
                  <a:latin typeface="Book Antiqua" panose="02040602050305030304" pitchFamily="18" charset="0"/>
                  <a:ea typeface="Times New Roman" panose="02020603050405020304" pitchFamily="18" charset="0"/>
                </a:rPr>
                <a:t> </a:t>
              </a:r>
              <a:r>
                <a:rPr lang="fr-BE" sz="1000" b="1" dirty="0">
                  <a:effectLst/>
                  <a:latin typeface="Times New Roman" panose="02020603050405020304" pitchFamily="18" charset="0"/>
                  <a:ea typeface="Times New Roman" panose="02020603050405020304" pitchFamily="18" charset="0"/>
                </a:rPr>
                <a:t> </a:t>
              </a:r>
              <a:endParaRPr lang="fr-FR" sz="1000" dirty="0">
                <a:effectLst/>
                <a:latin typeface="Times New Roman" panose="02020603050405020304" pitchFamily="18" charset="0"/>
                <a:ea typeface="Times New Roman" panose="02020603050405020304" pitchFamily="18" charset="0"/>
              </a:endParaRPr>
            </a:p>
          </p:txBody>
        </p:sp>
        <p:cxnSp>
          <p:nvCxnSpPr>
            <p:cNvPr id="69" name="Line 9"/>
            <p:cNvCxnSpPr>
              <a:cxnSpLocks noChangeShapeType="1"/>
            </p:cNvCxnSpPr>
            <p:nvPr/>
          </p:nvCxnSpPr>
          <p:spPr bwMode="auto">
            <a:xfrm flipH="1">
              <a:off x="742949" y="1485900"/>
              <a:ext cx="2" cy="38354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70" name="Line 10"/>
            <p:cNvCxnSpPr>
              <a:cxnSpLocks noChangeShapeType="1"/>
            </p:cNvCxnSpPr>
            <p:nvPr/>
          </p:nvCxnSpPr>
          <p:spPr bwMode="auto">
            <a:xfrm flipH="1">
              <a:off x="731639" y="2884296"/>
              <a:ext cx="1" cy="72313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71" name="Line 11"/>
            <p:cNvCxnSpPr>
              <a:cxnSpLocks noChangeShapeType="1"/>
            </p:cNvCxnSpPr>
            <p:nvPr/>
          </p:nvCxnSpPr>
          <p:spPr bwMode="auto">
            <a:xfrm flipV="1">
              <a:off x="733424" y="3225857"/>
              <a:ext cx="1160578" cy="10864"/>
            </a:xfrm>
            <a:prstGeom prst="line">
              <a:avLst/>
            </a:prstGeom>
            <a:ln>
              <a:headEnd/>
              <a:tailEnd/>
            </a:ln>
            <a:extLst/>
          </p:spPr>
          <p:style>
            <a:lnRef idx="2">
              <a:schemeClr val="dk1"/>
            </a:lnRef>
            <a:fillRef idx="0">
              <a:schemeClr val="dk1"/>
            </a:fillRef>
            <a:effectRef idx="1">
              <a:schemeClr val="dk1"/>
            </a:effectRef>
            <a:fontRef idx="minor">
              <a:schemeClr val="tx1"/>
            </a:fontRef>
          </p:style>
        </p:cxnSp>
        <p:sp>
          <p:nvSpPr>
            <p:cNvPr id="72" name="Rectangle 71"/>
            <p:cNvSpPr>
              <a:spLocks noChangeArrowheads="1"/>
            </p:cNvSpPr>
            <p:nvPr/>
          </p:nvSpPr>
          <p:spPr bwMode="auto">
            <a:xfrm rot="10800000">
              <a:off x="71437" y="4497068"/>
              <a:ext cx="1343025" cy="642469"/>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algn="ctr"/>
              <a:r>
                <a:rPr lang="fr-BE" sz="1600" b="1" dirty="0">
                  <a:effectLst/>
                  <a:latin typeface="Times New Roman" panose="02020603050405020304" pitchFamily="18" charset="0"/>
                  <a:ea typeface="Times New Roman" panose="02020603050405020304" pitchFamily="18" charset="0"/>
                </a:rPr>
                <a:t> </a:t>
              </a:r>
              <a:r>
                <a:rPr lang="fr-BE" sz="1600" b="1" dirty="0">
                  <a:latin typeface="Book Antiqua" panose="02040602050305030304" pitchFamily="18" charset="0"/>
                  <a:ea typeface="Times New Roman" panose="02020603050405020304" pitchFamily="18" charset="0"/>
                </a:rPr>
                <a:t>Masseuses</a:t>
              </a:r>
              <a:endParaRPr lang="fr-FR" sz="1600" dirty="0">
                <a:latin typeface="Times New Roman" panose="02020603050405020304" pitchFamily="18" charset="0"/>
                <a:ea typeface="Times New Roman" panose="02020603050405020304" pitchFamily="18" charset="0"/>
              </a:endParaRPr>
            </a:p>
            <a:p>
              <a:pPr algn="ctr">
                <a:spcAft>
                  <a:spcPts val="0"/>
                </a:spcAft>
              </a:pPr>
              <a:endParaRPr lang="fr-FR" sz="1000" dirty="0">
                <a:effectLst/>
                <a:latin typeface="Times New Roman" panose="02020603050405020304" pitchFamily="18" charset="0"/>
                <a:ea typeface="Times New Roman" panose="02020603050405020304" pitchFamily="18" charset="0"/>
              </a:endParaRPr>
            </a:p>
          </p:txBody>
        </p:sp>
        <p:cxnSp>
          <p:nvCxnSpPr>
            <p:cNvPr id="73" name="Line 13"/>
            <p:cNvCxnSpPr>
              <a:cxnSpLocks noChangeShapeType="1"/>
              <a:stCxn id="72" idx="1"/>
            </p:cNvCxnSpPr>
            <p:nvPr/>
          </p:nvCxnSpPr>
          <p:spPr bwMode="auto">
            <a:xfrm>
              <a:off x="1414462" y="4818303"/>
              <a:ext cx="473867"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74" name="Line 14"/>
            <p:cNvCxnSpPr>
              <a:cxnSpLocks noChangeShapeType="1"/>
            </p:cNvCxnSpPr>
            <p:nvPr/>
          </p:nvCxnSpPr>
          <p:spPr bwMode="auto">
            <a:xfrm flipH="1">
              <a:off x="1892216" y="3225857"/>
              <a:ext cx="3572" cy="1595685"/>
            </a:xfrm>
            <a:prstGeom prst="line">
              <a:avLst/>
            </a:prstGeom>
            <a:ln>
              <a:headEnd/>
              <a:tailEnd/>
            </a:ln>
            <a:extLst/>
          </p:spPr>
          <p:style>
            <a:lnRef idx="2">
              <a:schemeClr val="dk1"/>
            </a:lnRef>
            <a:fillRef idx="0">
              <a:schemeClr val="dk1"/>
            </a:fillRef>
            <a:effectRef idx="1">
              <a:schemeClr val="dk1"/>
            </a:effectRef>
            <a:fontRef idx="minor">
              <a:schemeClr val="tx1"/>
            </a:fontRef>
          </p:style>
        </p:cxnSp>
        <p:cxnSp>
          <p:nvCxnSpPr>
            <p:cNvPr id="75" name="Line 16"/>
            <p:cNvCxnSpPr>
              <a:cxnSpLocks noChangeShapeType="1"/>
            </p:cNvCxnSpPr>
            <p:nvPr/>
          </p:nvCxnSpPr>
          <p:spPr bwMode="auto">
            <a:xfrm>
              <a:off x="5381625" y="1485900"/>
              <a:ext cx="0" cy="30480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76" name="Line 17"/>
            <p:cNvCxnSpPr>
              <a:cxnSpLocks noChangeShapeType="1"/>
            </p:cNvCxnSpPr>
            <p:nvPr/>
          </p:nvCxnSpPr>
          <p:spPr bwMode="auto">
            <a:xfrm>
              <a:off x="5948252" y="2751918"/>
              <a:ext cx="8426" cy="3287123"/>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77" name="Line 18"/>
            <p:cNvCxnSpPr>
              <a:cxnSpLocks noChangeShapeType="1"/>
            </p:cNvCxnSpPr>
            <p:nvPr/>
          </p:nvCxnSpPr>
          <p:spPr bwMode="auto">
            <a:xfrm flipH="1">
              <a:off x="2843986" y="3185413"/>
              <a:ext cx="635" cy="542847"/>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cxnSp>
        <p:sp>
          <p:nvSpPr>
            <p:cNvPr id="78" name="Rectangle 77"/>
            <p:cNvSpPr>
              <a:spLocks noChangeArrowheads="1"/>
            </p:cNvSpPr>
            <p:nvPr/>
          </p:nvSpPr>
          <p:spPr bwMode="auto">
            <a:xfrm>
              <a:off x="2003623" y="3579269"/>
              <a:ext cx="1600201" cy="982210"/>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algn="ctr">
                <a:spcAft>
                  <a:spcPts val="0"/>
                </a:spcAft>
              </a:pPr>
              <a:r>
                <a:rPr lang="fr-BE" sz="1600" b="1" dirty="0" err="1" smtClean="0">
                  <a:effectLst/>
                  <a:latin typeface="Book Antiqua" panose="02040602050305030304" pitchFamily="18" charset="0"/>
                  <a:ea typeface="Times New Roman" panose="02020603050405020304" pitchFamily="18" charset="0"/>
                </a:rPr>
                <a:t>Orthopedic</a:t>
              </a:r>
              <a:r>
                <a:rPr lang="fr-BE" sz="1600" b="1" dirty="0" smtClean="0">
                  <a:effectLst/>
                  <a:latin typeface="Book Antiqua" panose="02040602050305030304" pitchFamily="18" charset="0"/>
                  <a:ea typeface="Times New Roman" panose="02020603050405020304" pitchFamily="18" charset="0"/>
                </a:rPr>
                <a:t> </a:t>
              </a:r>
              <a:r>
                <a:rPr lang="fr-BE" sz="1600" b="1" dirty="0" err="1" smtClean="0">
                  <a:effectLst/>
                  <a:latin typeface="Book Antiqua" panose="02040602050305030304" pitchFamily="18" charset="0"/>
                  <a:ea typeface="Times New Roman" panose="02020603050405020304" pitchFamily="18" charset="0"/>
                </a:rPr>
                <a:t>Technologists</a:t>
              </a:r>
              <a:r>
                <a:rPr lang="fr-BE" sz="1600" b="1" dirty="0" smtClean="0">
                  <a:effectLst/>
                  <a:latin typeface="Book Antiqua" panose="02040602050305030304" pitchFamily="18" charset="0"/>
                  <a:ea typeface="Times New Roman" panose="02020603050405020304" pitchFamily="18" charset="0"/>
                </a:rPr>
                <a:t> and Assistants</a:t>
              </a:r>
              <a:endParaRPr lang="fr-FR" sz="1600" dirty="0">
                <a:effectLst/>
                <a:latin typeface="Times New Roman" panose="02020603050405020304" pitchFamily="18" charset="0"/>
                <a:ea typeface="Times New Roman" panose="02020603050405020304" pitchFamily="18" charset="0"/>
              </a:endParaRPr>
            </a:p>
          </p:txBody>
        </p:sp>
        <p:sp>
          <p:nvSpPr>
            <p:cNvPr id="79" name="Rectangle 78"/>
            <p:cNvSpPr>
              <a:spLocks noChangeArrowheads="1"/>
            </p:cNvSpPr>
            <p:nvPr/>
          </p:nvSpPr>
          <p:spPr bwMode="auto">
            <a:xfrm>
              <a:off x="4491627" y="6039041"/>
              <a:ext cx="2125144" cy="1350917"/>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algn="ctr">
                <a:spcAft>
                  <a:spcPts val="0"/>
                </a:spcAft>
              </a:pPr>
              <a:r>
                <a:rPr lang="fr-BE" sz="1600" b="1" dirty="0" smtClean="0">
                  <a:latin typeface="Book Antiqua" panose="02040602050305030304" pitchFamily="18" charset="0"/>
                  <a:ea typeface="Times New Roman" panose="02020603050405020304" pitchFamily="18" charset="0"/>
                </a:rPr>
                <a:t>SUPPORT TE</a:t>
              </a:r>
              <a:r>
                <a:rPr lang="fr-BE" sz="1600" b="1" dirty="0" smtClean="0">
                  <a:effectLst/>
                  <a:latin typeface="Book Antiqua" panose="02040602050305030304" pitchFamily="18" charset="0"/>
                  <a:ea typeface="Times New Roman" panose="02020603050405020304" pitchFamily="18" charset="0"/>
                </a:rPr>
                <a:t>AM</a:t>
              </a:r>
              <a:endParaRPr lang="fr-FR" sz="1600" dirty="0">
                <a:effectLst/>
                <a:latin typeface="Times New Roman" panose="02020603050405020304" pitchFamily="18" charset="0"/>
                <a:ea typeface="Times New Roman" panose="02020603050405020304" pitchFamily="18" charset="0"/>
              </a:endParaRPr>
            </a:p>
            <a:p>
              <a:pPr marL="342900" lvl="0" indent="-342900">
                <a:spcAft>
                  <a:spcPts val="0"/>
                </a:spcAft>
                <a:buFont typeface="Times New Roman" panose="02020603050405020304" pitchFamily="18" charset="0"/>
                <a:buChar char="-"/>
              </a:pPr>
              <a:r>
                <a:rPr lang="fr-BE" sz="1400" b="1" dirty="0" smtClean="0">
                  <a:latin typeface="Book Antiqua" panose="02040602050305030304" pitchFamily="18" charset="0"/>
                  <a:ea typeface="Times New Roman" panose="02020603050405020304" pitchFamily="18" charset="0"/>
                </a:rPr>
                <a:t>Driver</a:t>
              </a:r>
              <a:r>
                <a:rPr lang="fr-BE" sz="1400" b="1" dirty="0" smtClean="0">
                  <a:effectLst/>
                  <a:latin typeface="Book Antiqua" panose="02040602050305030304" pitchFamily="18" charset="0"/>
                  <a:ea typeface="Times New Roman" panose="02020603050405020304" pitchFamily="18" charset="0"/>
                </a:rPr>
                <a:t>, liaison </a:t>
              </a:r>
              <a:r>
                <a:rPr lang="fr-BE" sz="1400" b="1" dirty="0" err="1" smtClean="0">
                  <a:effectLst/>
                  <a:latin typeface="Book Antiqua" panose="02040602050305030304" pitchFamily="18" charset="0"/>
                  <a:ea typeface="Times New Roman" panose="02020603050405020304" pitchFamily="18" charset="0"/>
                </a:rPr>
                <a:t>officer</a:t>
              </a:r>
              <a:endParaRPr lang="fr-FR" sz="1400" dirty="0">
                <a:effectLst/>
                <a:latin typeface="Times New Roman" panose="02020603050405020304" pitchFamily="18" charset="0"/>
                <a:ea typeface="Times New Roman" panose="02020603050405020304" pitchFamily="18" charset="0"/>
              </a:endParaRPr>
            </a:p>
            <a:p>
              <a:pPr marL="342900" lvl="0" indent="-342900">
                <a:spcAft>
                  <a:spcPts val="0"/>
                </a:spcAft>
                <a:buFont typeface="Times New Roman" panose="02020603050405020304" pitchFamily="18" charset="0"/>
                <a:buChar char="-"/>
              </a:pPr>
              <a:r>
                <a:rPr lang="fr-FR" sz="1400" b="1" dirty="0" err="1" smtClean="0">
                  <a:effectLst/>
                  <a:latin typeface="Book Antiqua" panose="02040602050305030304" pitchFamily="18" charset="0"/>
                  <a:ea typeface="Times New Roman" panose="02020603050405020304" pitchFamily="18" charset="0"/>
                </a:rPr>
                <a:t>Housekeeping</a:t>
              </a:r>
              <a:endParaRPr lang="fr-FR" sz="1400" dirty="0">
                <a:effectLst/>
                <a:latin typeface="Times New Roman" panose="02020603050405020304" pitchFamily="18" charset="0"/>
                <a:ea typeface="Times New Roman" panose="02020603050405020304" pitchFamily="18" charset="0"/>
              </a:endParaRPr>
            </a:p>
            <a:p>
              <a:pPr marL="342900" lvl="0" indent="-342900">
                <a:spcAft>
                  <a:spcPts val="0"/>
                </a:spcAft>
                <a:buFont typeface="Times New Roman" panose="02020603050405020304" pitchFamily="18" charset="0"/>
                <a:buChar char="-"/>
              </a:pPr>
              <a:r>
                <a:rPr lang="fr-BE" sz="1400" b="1" dirty="0" err="1" smtClean="0">
                  <a:effectLst/>
                  <a:latin typeface="Book Antiqua" panose="02040602050305030304" pitchFamily="18" charset="0"/>
                  <a:ea typeface="Times New Roman" panose="02020603050405020304" pitchFamily="18" charset="0"/>
                </a:rPr>
                <a:t>Sécurity</a:t>
              </a:r>
              <a:endParaRPr lang="fr-FR" sz="1400" dirty="0">
                <a:effectLst/>
                <a:latin typeface="Times New Roman" panose="02020603050405020304" pitchFamily="18" charset="0"/>
                <a:ea typeface="Times New Roman" panose="02020603050405020304" pitchFamily="18" charset="0"/>
              </a:endParaRPr>
            </a:p>
          </p:txBody>
        </p:sp>
        <p:cxnSp>
          <p:nvCxnSpPr>
            <p:cNvPr id="80" name="Line 21"/>
            <p:cNvCxnSpPr>
              <a:cxnSpLocks noChangeShapeType="1"/>
            </p:cNvCxnSpPr>
            <p:nvPr/>
          </p:nvCxnSpPr>
          <p:spPr bwMode="auto">
            <a:xfrm>
              <a:off x="3371850" y="781921"/>
              <a:ext cx="0" cy="70397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81" name="Line 22"/>
            <p:cNvCxnSpPr>
              <a:cxnSpLocks noChangeShapeType="1"/>
              <a:stCxn id="84" idx="3"/>
            </p:cNvCxnSpPr>
            <p:nvPr/>
          </p:nvCxnSpPr>
          <p:spPr bwMode="auto">
            <a:xfrm flipV="1">
              <a:off x="5626099" y="5119563"/>
              <a:ext cx="313020" cy="1"/>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cxnSp>
        <p:sp>
          <p:nvSpPr>
            <p:cNvPr id="82" name="Rectangle 81"/>
            <p:cNvSpPr>
              <a:spLocks noChangeArrowheads="1"/>
            </p:cNvSpPr>
            <p:nvPr/>
          </p:nvSpPr>
          <p:spPr bwMode="auto">
            <a:xfrm rot="10800000">
              <a:off x="2143123" y="1852927"/>
              <a:ext cx="1628776" cy="1325618"/>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algn="ctr">
                <a:spcAft>
                  <a:spcPts val="0"/>
                </a:spcAft>
              </a:pPr>
              <a:r>
                <a:rPr lang="fr-BE" sz="1600" b="1" dirty="0" err="1" smtClean="0">
                  <a:effectLst/>
                  <a:latin typeface="Book Antiqua" panose="02040602050305030304" pitchFamily="18" charset="0"/>
                  <a:ea typeface="Times New Roman" panose="02020603050405020304" pitchFamily="18" charset="0"/>
                </a:rPr>
                <a:t>Orthopedic</a:t>
              </a:r>
              <a:r>
                <a:rPr lang="fr-BE" sz="1600" b="1" dirty="0" smtClean="0">
                  <a:effectLst/>
                  <a:latin typeface="Book Antiqua" panose="02040602050305030304" pitchFamily="18" charset="0"/>
                  <a:ea typeface="Times New Roman" panose="02020603050405020304" pitchFamily="18" charset="0"/>
                </a:rPr>
                <a:t> </a:t>
              </a:r>
              <a:r>
                <a:rPr lang="fr-BE" sz="1600" b="1" dirty="0" err="1" smtClean="0">
                  <a:effectLst/>
                  <a:latin typeface="Book Antiqua" panose="02040602050305030304" pitchFamily="18" charset="0"/>
                  <a:ea typeface="Times New Roman" panose="02020603050405020304" pitchFamily="18" charset="0"/>
                </a:rPr>
                <a:t>fitting</a:t>
              </a:r>
              <a:r>
                <a:rPr lang="fr-BE" sz="1600" b="1" dirty="0" smtClean="0">
                  <a:effectLst/>
                  <a:latin typeface="Book Antiqua" panose="02040602050305030304" pitchFamily="18" charset="0"/>
                  <a:ea typeface="Times New Roman" panose="02020603050405020304" pitchFamily="18" charset="0"/>
                </a:rPr>
                <a:t> service Manager</a:t>
              </a:r>
              <a:endParaRPr lang="fr-FR" sz="1600" dirty="0">
                <a:effectLst/>
                <a:latin typeface="Times New Roman" panose="02020603050405020304" pitchFamily="18" charset="0"/>
                <a:ea typeface="Times New Roman" panose="02020603050405020304" pitchFamily="18" charset="0"/>
              </a:endParaRPr>
            </a:p>
          </p:txBody>
        </p:sp>
        <p:sp>
          <p:nvSpPr>
            <p:cNvPr id="83" name="Rectangle 82"/>
            <p:cNvSpPr>
              <a:spLocks noChangeArrowheads="1"/>
            </p:cNvSpPr>
            <p:nvPr/>
          </p:nvSpPr>
          <p:spPr bwMode="auto">
            <a:xfrm>
              <a:off x="4514850" y="1809749"/>
              <a:ext cx="1733550" cy="928437"/>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algn="ctr">
                <a:spcAft>
                  <a:spcPts val="0"/>
                </a:spcAft>
              </a:pPr>
              <a:r>
                <a:rPr lang="fr-BE" sz="1600" b="1" dirty="0" smtClean="0">
                  <a:effectLst/>
                  <a:latin typeface="Book Antiqua" panose="02040602050305030304" pitchFamily="18" charset="0"/>
                  <a:ea typeface="Times New Roman" panose="02020603050405020304" pitchFamily="18" charset="0"/>
                </a:rPr>
                <a:t>Administrative and   Financial Manager</a:t>
              </a:r>
              <a:endParaRPr lang="fr-FR" sz="1600" dirty="0">
                <a:effectLst/>
                <a:latin typeface="Times New Roman" panose="02020603050405020304" pitchFamily="18" charset="0"/>
                <a:ea typeface="Times New Roman" panose="02020603050405020304" pitchFamily="18" charset="0"/>
              </a:endParaRPr>
            </a:p>
            <a:p>
              <a:pPr algn="ctr">
                <a:spcAft>
                  <a:spcPts val="0"/>
                </a:spcAft>
              </a:pPr>
              <a:r>
                <a:rPr lang="fr-BE" sz="1000" b="1" dirty="0">
                  <a:effectLst/>
                  <a:latin typeface="Times New Roman" panose="02020603050405020304" pitchFamily="18" charset="0"/>
                  <a:ea typeface="Times New Roman" panose="02020603050405020304" pitchFamily="18" charset="0"/>
                </a:rPr>
                <a:t> </a:t>
              </a:r>
              <a:endParaRPr lang="fr-FR" sz="1000" dirty="0">
                <a:effectLst/>
                <a:latin typeface="Times New Roman" panose="02020603050405020304" pitchFamily="18" charset="0"/>
                <a:ea typeface="Times New Roman" panose="02020603050405020304" pitchFamily="18" charset="0"/>
              </a:endParaRPr>
            </a:p>
          </p:txBody>
        </p:sp>
        <p:sp>
          <p:nvSpPr>
            <p:cNvPr id="84" name="Rectangle 83"/>
            <p:cNvSpPr>
              <a:spLocks noChangeArrowheads="1"/>
            </p:cNvSpPr>
            <p:nvPr/>
          </p:nvSpPr>
          <p:spPr bwMode="auto">
            <a:xfrm>
              <a:off x="3886200" y="4459091"/>
              <a:ext cx="1739899" cy="1320946"/>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algn="ctr">
                <a:spcAft>
                  <a:spcPts val="0"/>
                </a:spcAft>
              </a:pPr>
              <a:r>
                <a:rPr lang="fr-BE" sz="1600" b="1" dirty="0" smtClean="0">
                  <a:effectLst/>
                  <a:latin typeface="Book Antiqua" panose="02040602050305030304" pitchFamily="18" charset="0"/>
                  <a:ea typeface="Times New Roman" panose="02020603050405020304" pitchFamily="18" charset="0"/>
                </a:rPr>
                <a:t>Communication</a:t>
              </a:r>
              <a:endParaRPr lang="fr-FR" sz="1600" dirty="0">
                <a:effectLst/>
                <a:latin typeface="Times New Roman" panose="02020603050405020304" pitchFamily="18" charset="0"/>
                <a:ea typeface="Times New Roman" panose="02020603050405020304" pitchFamily="18" charset="0"/>
              </a:endParaRPr>
            </a:p>
            <a:p>
              <a:pPr algn="ctr">
                <a:spcAft>
                  <a:spcPts val="0"/>
                </a:spcAft>
              </a:pPr>
              <a:r>
                <a:rPr lang="fr-BE" sz="1600" b="1" dirty="0" smtClean="0">
                  <a:effectLst/>
                  <a:latin typeface="Book Antiqua" panose="02040602050305030304" pitchFamily="18" charset="0"/>
                  <a:ea typeface="Times New Roman" panose="02020603050405020304" pitchFamily="18" charset="0"/>
                </a:rPr>
                <a:t>And stocks mangement </a:t>
              </a:r>
              <a:r>
                <a:rPr lang="fr-BE" sz="1600" b="1" dirty="0" err="1" smtClean="0">
                  <a:effectLst/>
                  <a:latin typeface="Book Antiqua" panose="02040602050305030304" pitchFamily="18" charset="0"/>
                  <a:ea typeface="Times New Roman" panose="02020603050405020304" pitchFamily="18" charset="0"/>
                </a:rPr>
                <a:t>Officer</a:t>
              </a:r>
              <a:endParaRPr lang="fr-FR" sz="1600" dirty="0">
                <a:effectLst/>
                <a:latin typeface="Times New Roman" panose="02020603050405020304" pitchFamily="18" charset="0"/>
                <a:ea typeface="Times New Roman" panose="02020603050405020304" pitchFamily="18" charset="0"/>
              </a:endParaRPr>
            </a:p>
          </p:txBody>
        </p:sp>
        <p:sp>
          <p:nvSpPr>
            <p:cNvPr id="85" name="Rectangle 84"/>
            <p:cNvSpPr/>
            <p:nvPr/>
          </p:nvSpPr>
          <p:spPr>
            <a:xfrm>
              <a:off x="3895725" y="914400"/>
              <a:ext cx="1444625" cy="400050"/>
            </a:xfrm>
            <a:prstGeom prst="rect">
              <a:avLst/>
            </a:prstGeom>
            <a:ln w="3175"/>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0"/>
                </a:spcAft>
              </a:pPr>
              <a:r>
                <a:rPr lang="fr-BE" sz="1600" b="1" dirty="0" err="1" smtClean="0">
                  <a:effectLst/>
                  <a:latin typeface="Book Antiqua" panose="02040602050305030304" pitchFamily="18" charset="0"/>
                  <a:ea typeface="Times New Roman" panose="02020603050405020304" pitchFamily="18" charset="0"/>
                </a:rPr>
                <a:t>Secretariat</a:t>
              </a:r>
              <a:endParaRPr lang="fr-FR" sz="1600" dirty="0">
                <a:effectLst/>
                <a:latin typeface="Times New Roman" panose="02020603050405020304" pitchFamily="18" charset="0"/>
                <a:ea typeface="Times New Roman" panose="02020603050405020304" pitchFamily="18" charset="0"/>
              </a:endParaRPr>
            </a:p>
          </p:txBody>
        </p:sp>
        <p:sp>
          <p:nvSpPr>
            <p:cNvPr id="86" name="Rectangle 85"/>
            <p:cNvSpPr/>
            <p:nvPr/>
          </p:nvSpPr>
          <p:spPr>
            <a:xfrm>
              <a:off x="4054205" y="2935503"/>
              <a:ext cx="1356020" cy="744198"/>
            </a:xfrm>
            <a:prstGeom prst="rect">
              <a:avLst/>
            </a:prstGeom>
            <a:ln w="3175"/>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0"/>
                </a:spcAft>
              </a:pPr>
              <a:r>
                <a:rPr lang="fr-BE" sz="1600" b="1" dirty="0" err="1" smtClean="0">
                  <a:effectLst/>
                  <a:latin typeface="Book Antiqua" panose="02040602050305030304" pitchFamily="18" charset="0"/>
                  <a:ea typeface="Times New Roman" panose="02020603050405020304" pitchFamily="18" charset="0"/>
                </a:rPr>
                <a:t>Accounting</a:t>
              </a:r>
              <a:r>
                <a:rPr lang="fr-BE" sz="1600" b="1" dirty="0" smtClean="0">
                  <a:effectLst/>
                  <a:latin typeface="Book Antiqua" panose="02040602050305030304" pitchFamily="18" charset="0"/>
                  <a:ea typeface="Times New Roman" panose="02020603050405020304" pitchFamily="18" charset="0"/>
                </a:rPr>
                <a:t> </a:t>
              </a:r>
              <a:r>
                <a:rPr lang="fr-BE" sz="1600" b="1" dirty="0" err="1" smtClean="0">
                  <a:effectLst/>
                  <a:latin typeface="Book Antiqua" panose="02040602050305030304" pitchFamily="18" charset="0"/>
                  <a:ea typeface="Times New Roman" panose="02020603050405020304" pitchFamily="18" charset="0"/>
                </a:rPr>
                <a:t>Officer</a:t>
              </a:r>
              <a:endParaRPr lang="fr-FR" sz="1600" dirty="0">
                <a:effectLst/>
                <a:latin typeface="Times New Roman" panose="02020603050405020304" pitchFamily="18" charset="0"/>
                <a:ea typeface="Times New Roman" panose="02020603050405020304" pitchFamily="18" charset="0"/>
              </a:endParaRPr>
            </a:p>
          </p:txBody>
        </p:sp>
        <p:cxnSp>
          <p:nvCxnSpPr>
            <p:cNvPr id="87" name="Connecteur droit 86"/>
            <p:cNvCxnSpPr/>
            <p:nvPr/>
          </p:nvCxnSpPr>
          <p:spPr>
            <a:xfrm>
              <a:off x="3371850" y="1085851"/>
              <a:ext cx="514350" cy="0"/>
            </a:xfrm>
            <a:prstGeom prst="line">
              <a:avLst/>
            </a:prstGeom>
          </p:spPr>
          <p:style>
            <a:lnRef idx="2">
              <a:schemeClr val="dk1"/>
            </a:lnRef>
            <a:fillRef idx="0">
              <a:schemeClr val="dk1"/>
            </a:fillRef>
            <a:effectRef idx="1">
              <a:schemeClr val="dk1"/>
            </a:effectRef>
            <a:fontRef idx="minor">
              <a:schemeClr val="tx1"/>
            </a:fontRef>
          </p:style>
        </p:cxnSp>
        <p:cxnSp>
          <p:nvCxnSpPr>
            <p:cNvPr id="88" name="Connecteur droit 87"/>
            <p:cNvCxnSpPr>
              <a:stCxn id="86" idx="3"/>
            </p:cNvCxnSpPr>
            <p:nvPr/>
          </p:nvCxnSpPr>
          <p:spPr>
            <a:xfrm flipV="1">
              <a:off x="5410224" y="3303740"/>
              <a:ext cx="528894" cy="3863"/>
            </a:xfrm>
            <a:prstGeom prst="line">
              <a:avLst/>
            </a:prstGeom>
          </p:spPr>
          <p:style>
            <a:lnRef idx="2">
              <a:schemeClr val="dk1"/>
            </a:lnRef>
            <a:fillRef idx="0">
              <a:schemeClr val="dk1"/>
            </a:fillRef>
            <a:effectRef idx="1">
              <a:schemeClr val="dk1"/>
            </a:effectRef>
            <a:fontRef idx="minor">
              <a:schemeClr val="tx1"/>
            </a:fontRef>
          </p:style>
        </p:cxnSp>
        <p:cxnSp>
          <p:nvCxnSpPr>
            <p:cNvPr id="89" name="Connecteur droit 88"/>
            <p:cNvCxnSpPr>
              <a:stCxn id="86" idx="2"/>
            </p:cNvCxnSpPr>
            <p:nvPr/>
          </p:nvCxnSpPr>
          <p:spPr>
            <a:xfrm>
              <a:off x="4732214" y="3679700"/>
              <a:ext cx="0" cy="333136"/>
            </a:xfrm>
            <a:prstGeom prst="line">
              <a:avLst/>
            </a:prstGeom>
          </p:spPr>
          <p:style>
            <a:lnRef idx="2">
              <a:schemeClr val="dk1"/>
            </a:lnRef>
            <a:fillRef idx="0">
              <a:schemeClr val="dk1"/>
            </a:fillRef>
            <a:effectRef idx="1">
              <a:schemeClr val="dk1"/>
            </a:effectRef>
            <a:fontRef idx="minor">
              <a:schemeClr val="tx1"/>
            </a:fontRef>
          </p:style>
        </p:cxnSp>
        <p:sp>
          <p:nvSpPr>
            <p:cNvPr id="90" name="Rectangle 89"/>
            <p:cNvSpPr/>
            <p:nvPr/>
          </p:nvSpPr>
          <p:spPr>
            <a:xfrm>
              <a:off x="4054205" y="3889077"/>
              <a:ext cx="1219200" cy="400051"/>
            </a:xfrm>
            <a:prstGeom prst="rect">
              <a:avLst/>
            </a:prstGeom>
            <a:ln w="3175"/>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0"/>
                </a:spcAft>
              </a:pPr>
              <a:r>
                <a:rPr lang="fr-BE" sz="1600" b="1" dirty="0" smtClean="0">
                  <a:effectLst/>
                  <a:latin typeface="Book Antiqua" panose="02040602050305030304" pitchFamily="18" charset="0"/>
                  <a:ea typeface="Times New Roman" panose="02020603050405020304" pitchFamily="18" charset="0"/>
                </a:rPr>
                <a:t>Casher</a:t>
              </a:r>
              <a:endParaRPr lang="fr-FR" sz="1600" dirty="0">
                <a:effectLst/>
                <a:latin typeface="Times New Roman" panose="02020603050405020304" pitchFamily="18" charset="0"/>
                <a:ea typeface="Times New Roman" panose="02020603050405020304" pitchFamily="18" charset="0"/>
              </a:endParaRPr>
            </a:p>
          </p:txBody>
        </p:sp>
        <p:cxnSp>
          <p:nvCxnSpPr>
            <p:cNvPr id="91" name="Connecteur droit 90"/>
            <p:cNvCxnSpPr>
              <a:endCxn id="92" idx="1"/>
            </p:cNvCxnSpPr>
            <p:nvPr/>
          </p:nvCxnSpPr>
          <p:spPr>
            <a:xfrm>
              <a:off x="5940190" y="4089103"/>
              <a:ext cx="337612" cy="4574"/>
            </a:xfrm>
            <a:prstGeom prst="line">
              <a:avLst/>
            </a:prstGeom>
          </p:spPr>
          <p:style>
            <a:lnRef idx="2">
              <a:schemeClr val="dk1"/>
            </a:lnRef>
            <a:fillRef idx="0">
              <a:schemeClr val="dk1"/>
            </a:fillRef>
            <a:effectRef idx="1">
              <a:schemeClr val="dk1"/>
            </a:effectRef>
            <a:fontRef idx="minor">
              <a:schemeClr val="tx1"/>
            </a:fontRef>
          </p:style>
        </p:cxnSp>
        <p:sp>
          <p:nvSpPr>
            <p:cNvPr id="92" name="Rectangle 91"/>
            <p:cNvSpPr/>
            <p:nvPr/>
          </p:nvSpPr>
          <p:spPr>
            <a:xfrm>
              <a:off x="6277802" y="3728261"/>
              <a:ext cx="1288221" cy="730830"/>
            </a:xfrm>
            <a:prstGeom prst="rect">
              <a:avLst/>
            </a:prstGeom>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0"/>
                </a:spcAft>
              </a:pPr>
              <a:r>
                <a:rPr lang="fr-BE" sz="1600" b="1" dirty="0" err="1" smtClean="0">
                  <a:effectLst/>
                  <a:latin typeface="Book Antiqua" panose="02040602050305030304" pitchFamily="18" charset="0"/>
                  <a:ea typeface="Times New Roman" panose="02020603050405020304" pitchFamily="18" charset="0"/>
                </a:rPr>
                <a:t>Purchasing</a:t>
              </a:r>
              <a:r>
                <a:rPr lang="fr-BE" sz="1600" b="1" dirty="0" smtClean="0">
                  <a:effectLst/>
                  <a:latin typeface="Book Antiqua" panose="02040602050305030304" pitchFamily="18" charset="0"/>
                  <a:ea typeface="Times New Roman" panose="02020603050405020304" pitchFamily="18" charset="0"/>
                </a:rPr>
                <a:t> </a:t>
              </a:r>
              <a:r>
                <a:rPr lang="fr-BE" sz="1600" b="1" dirty="0" err="1" smtClean="0">
                  <a:effectLst/>
                  <a:latin typeface="Book Antiqua" panose="02040602050305030304" pitchFamily="18" charset="0"/>
                  <a:ea typeface="Times New Roman" panose="02020603050405020304" pitchFamily="18" charset="0"/>
                </a:rPr>
                <a:t>Officer</a:t>
              </a:r>
              <a:endParaRPr lang="fr-FR" sz="1600" dirty="0">
                <a:effectLst/>
                <a:latin typeface="Times New Roman" panose="02020603050405020304" pitchFamily="18" charset="0"/>
                <a:ea typeface="Times New Roman" panose="02020603050405020304" pitchFamily="18" charset="0"/>
              </a:endParaRPr>
            </a:p>
          </p:txBody>
        </p:sp>
        <p:cxnSp>
          <p:nvCxnSpPr>
            <p:cNvPr id="93" name="Connecteur droit 92"/>
            <p:cNvCxnSpPr>
              <a:stCxn id="78" idx="2"/>
              <a:endCxn id="94" idx="0"/>
            </p:cNvCxnSpPr>
            <p:nvPr/>
          </p:nvCxnSpPr>
          <p:spPr>
            <a:xfrm>
              <a:off x="2803723" y="4561479"/>
              <a:ext cx="10895" cy="346318"/>
            </a:xfrm>
            <a:prstGeom prst="line">
              <a:avLst/>
            </a:prstGeom>
          </p:spPr>
          <p:style>
            <a:lnRef idx="2">
              <a:schemeClr val="dk1"/>
            </a:lnRef>
            <a:fillRef idx="0">
              <a:schemeClr val="dk1"/>
            </a:fillRef>
            <a:effectRef idx="1">
              <a:schemeClr val="dk1"/>
            </a:effectRef>
            <a:fontRef idx="minor">
              <a:schemeClr val="tx1"/>
            </a:fontRef>
          </p:style>
        </p:cxnSp>
        <p:sp>
          <p:nvSpPr>
            <p:cNvPr id="94" name="Rectangle 93"/>
            <p:cNvSpPr/>
            <p:nvPr/>
          </p:nvSpPr>
          <p:spPr>
            <a:xfrm>
              <a:off x="2119292" y="4907797"/>
              <a:ext cx="1390650" cy="718447"/>
            </a:xfrm>
            <a:prstGeom prst="rect">
              <a:avLst/>
            </a:prstGeom>
            <a:ln w="9525"/>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0"/>
                </a:spcAft>
              </a:pPr>
              <a:r>
                <a:rPr lang="fr-BE" sz="1600" b="1" dirty="0" smtClean="0">
                  <a:effectLst/>
                  <a:latin typeface="Book Antiqua" panose="02040602050305030304" pitchFamily="18" charset="0"/>
                  <a:ea typeface="Times New Roman" panose="02020603050405020304" pitchFamily="18" charset="0"/>
                </a:rPr>
                <a:t>Maintenance staff</a:t>
              </a:r>
              <a:endParaRPr lang="fr-FR" sz="1600" dirty="0">
                <a:effectLst/>
                <a:latin typeface="Times New Roman" panose="02020603050405020304" pitchFamily="18" charset="0"/>
                <a:ea typeface="Times New Roman" panose="02020603050405020304" pitchFamily="18" charset="0"/>
              </a:endParaRPr>
            </a:p>
          </p:txBody>
        </p:sp>
      </p:grpSp>
    </p:spTree>
    <p:extLst>
      <p:ext uri="{BB962C8B-B14F-4D97-AF65-F5344CB8AC3E}">
        <p14:creationId xmlns:p14="http://schemas.microsoft.com/office/powerpoint/2010/main" val="1272317117"/>
      </p:ext>
    </p:extLst>
  </p:cSld>
  <p:clrMapOvr>
    <a:masterClrMapping/>
  </p:clrMapOvr>
  <p:transition spd="med">
    <p:split orient="vert"/>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e">
  <a:themeElements>
    <a:clrScheme name="Parallaxe">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e">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e">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docProps/app.xml><?xml version="1.0" encoding="utf-8"?>
<Properties xmlns="http://schemas.openxmlformats.org/officeDocument/2006/extended-properties" xmlns:vt="http://schemas.openxmlformats.org/officeDocument/2006/docPropsVTypes">
  <Template>Parallaxe</Template>
  <TotalTime>1348</TotalTime>
  <Words>715</Words>
  <Application>Microsoft Office PowerPoint</Application>
  <PresentationFormat>Grand écran</PresentationFormat>
  <Paragraphs>814</Paragraphs>
  <Slides>21</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21</vt:i4>
      </vt:variant>
    </vt:vector>
  </HeadingPairs>
  <TitlesOfParts>
    <vt:vector size="28" baseType="lpstr">
      <vt:lpstr>Arial</vt:lpstr>
      <vt:lpstr>Book Antiqua</vt:lpstr>
      <vt:lpstr>Bookman Old Style</vt:lpstr>
      <vt:lpstr>Corbel</vt:lpstr>
      <vt:lpstr>Times New Roman</vt:lpstr>
      <vt:lpstr>Wingdings</vt:lpstr>
      <vt:lpstr>Parallaxe</vt:lpstr>
      <vt:lpstr>Présentation PowerPoint</vt:lpstr>
      <vt:lpstr>Introduction Plan</vt:lpstr>
      <vt:lpstr>    I. Introduction</vt:lpstr>
      <vt:lpstr>  I realized, certainly as many of you, the great interest that orthopedic technologists place on the satisfaction of patients' needs. From attention to action through listening, counseling and support, the target has always been the person with disability for whom solutions are sought, means are implemented, scientific knowledge are deployed, and technical aids provided.  As an actor in this dynamic through Ortho-Kine Services (OKS), I think I can be in a position to tell the recognition of these people with disabilities with respect to orthopedic technologists, but also and above all hope that they put on the actions undertaken by the various bodies of orthopedics to improve their living conditions.  SiIf our credo is to work so that "living with an impairment is no longer a disability", we are well aware that the objectives are far from being achieved but hope is strongly allowed. </vt:lpstr>
      <vt:lpstr> II. Presentation and Reference of the centre Ortho-Kine Services </vt:lpstr>
      <vt:lpstr>II.1. Presentation of the centre Ortho-Kine Services</vt:lpstr>
      <vt:lpstr>Présentation PowerPoint</vt:lpstr>
      <vt:lpstr>Orthopedic fitting service: - Manufacture of prostheses; - Manufacture of gait orthoses and  different kinds of splint; etc. </vt:lpstr>
      <vt:lpstr>III. Organizational Chart of the centre</vt:lpstr>
      <vt:lpstr>  IV. Mangement tools   </vt:lpstr>
      <vt:lpstr>Fixed-asset sheet</vt:lpstr>
      <vt:lpstr>Stock card</vt:lpstr>
      <vt:lpstr>Store entry slip n°......</vt:lpstr>
      <vt:lpstr>Board of Directors decisions’ monitoring Chart </vt:lpstr>
      <vt:lpstr>Leave application form</vt:lpstr>
      <vt:lpstr>Planning and monitoring of annual leaves </vt:lpstr>
      <vt:lpstr>Fixed-asset sheet</vt:lpstr>
      <vt:lpstr>Vehicles log book</vt:lpstr>
      <vt:lpstr>Vehicle repair request form</vt:lpstr>
      <vt:lpstr>Fuel consumption report</vt:lpstr>
      <vt:lpstr>THANK YOU FOR YOUR ATTENTION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HP</dc:creator>
  <cp:lastModifiedBy>gisele ajavon</cp:lastModifiedBy>
  <cp:revision>140</cp:revision>
  <cp:lastPrinted>2019-10-28T09:09:28Z</cp:lastPrinted>
  <dcterms:created xsi:type="dcterms:W3CDTF">2019-10-16T08:12:42Z</dcterms:created>
  <dcterms:modified xsi:type="dcterms:W3CDTF">2019-10-30T12:01:54Z</dcterms:modified>
</cp:coreProperties>
</file>