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1" r:id="rId2"/>
    <p:sldId id="262" r:id="rId3"/>
    <p:sldId id="256" r:id="rId4"/>
    <p:sldId id="263" r:id="rId5"/>
    <p:sldId id="257" r:id="rId6"/>
    <p:sldId id="259" r:id="rId7"/>
    <p:sldId id="260" r:id="rId8"/>
    <p:sldId id="258" r:id="rId9"/>
    <p:sldId id="264" r:id="rId10"/>
    <p:sldId id="265" r:id="rId11"/>
    <p:sldId id="270" r:id="rId12"/>
    <p:sldId id="266" r:id="rId13"/>
    <p:sldId id="267" r:id="rId14"/>
    <p:sldId id="268" r:id="rId15"/>
    <p:sldId id="26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46" d="100"/>
          <a:sy n="46" d="100"/>
        </p:scale>
        <p:origin x="786" y="4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3DB3051-FD4D-4147-B905-AEBC2F9F7B7A}" type="doc">
      <dgm:prSet loTypeId="urn:microsoft.com/office/officeart/2005/8/layout/radial3" loCatId="relationship" qsTypeId="urn:microsoft.com/office/officeart/2005/8/quickstyle/3d4" qsCatId="3D" csTypeId="urn:microsoft.com/office/officeart/2005/8/colors/colorful1" csCatId="colorful" phldr="1"/>
      <dgm:spPr/>
      <dgm:t>
        <a:bodyPr/>
        <a:lstStyle/>
        <a:p>
          <a:endParaRPr lang="fr-FR"/>
        </a:p>
      </dgm:t>
    </dgm:pt>
    <dgm:pt modelId="{19247969-A9F4-40FC-B38B-B12E506EACFF}">
      <dgm:prSet phldrT="[Texte]" custT="1"/>
      <dgm:spPr/>
      <dgm:t>
        <a:bodyPr/>
        <a:lstStyle/>
        <a:p>
          <a:r>
            <a:rPr lang="fr-FR" sz="1800" b="1" dirty="0" smtClean="0">
              <a:latin typeface="Arial Narrow" pitchFamily="34" charset="0"/>
            </a:rPr>
            <a:t>CNAO</a:t>
          </a:r>
          <a:endParaRPr lang="fr-FR" sz="1800" b="1" dirty="0">
            <a:latin typeface="Arial Narrow" pitchFamily="34" charset="0"/>
          </a:endParaRPr>
        </a:p>
      </dgm:t>
    </dgm:pt>
    <dgm:pt modelId="{B46FE4A4-B5E9-447C-85B7-2BF7FC8C1921}" type="parTrans" cxnId="{FB8BD080-8A56-4339-94D5-96E956D3B8EF}">
      <dgm:prSet/>
      <dgm:spPr/>
      <dgm:t>
        <a:bodyPr/>
        <a:lstStyle/>
        <a:p>
          <a:endParaRPr lang="fr-FR" sz="1800" b="1">
            <a:latin typeface="Arial Narrow" pitchFamily="34" charset="0"/>
          </a:endParaRPr>
        </a:p>
      </dgm:t>
    </dgm:pt>
    <dgm:pt modelId="{C59C1FD7-BA0A-473C-B0D0-835605732902}" type="sibTrans" cxnId="{FB8BD080-8A56-4339-94D5-96E956D3B8EF}">
      <dgm:prSet/>
      <dgm:spPr/>
      <dgm:t>
        <a:bodyPr/>
        <a:lstStyle/>
        <a:p>
          <a:endParaRPr lang="fr-FR" sz="1800" b="1">
            <a:latin typeface="Arial Narrow" pitchFamily="34" charset="0"/>
          </a:endParaRPr>
        </a:p>
      </dgm:t>
    </dgm:pt>
    <dgm:pt modelId="{E1694E32-ED43-499C-95CF-2C14DB391CEF}">
      <dgm:prSet phldrT="[Texte]" custT="1"/>
      <dgm:spPr/>
      <dgm:t>
        <a:bodyPr/>
        <a:lstStyle/>
        <a:p>
          <a:r>
            <a:rPr lang="fr-FR" sz="1800" b="1" dirty="0" smtClean="0">
              <a:latin typeface="Arial Narrow" pitchFamily="34" charset="0"/>
            </a:rPr>
            <a:t>C</a:t>
          </a:r>
          <a:endParaRPr lang="fr-FR" sz="1800" b="1" dirty="0">
            <a:latin typeface="Arial Narrow" pitchFamily="34" charset="0"/>
          </a:endParaRPr>
        </a:p>
      </dgm:t>
    </dgm:pt>
    <dgm:pt modelId="{8601D6D9-69BD-4744-ACF6-E0A6F43FC147}" type="parTrans" cxnId="{3307B07D-3910-406A-8CBD-EB99DCB87813}">
      <dgm:prSet/>
      <dgm:spPr/>
      <dgm:t>
        <a:bodyPr/>
        <a:lstStyle/>
        <a:p>
          <a:endParaRPr lang="fr-FR" sz="1800" b="1">
            <a:latin typeface="Arial Narrow" pitchFamily="34" charset="0"/>
          </a:endParaRPr>
        </a:p>
      </dgm:t>
    </dgm:pt>
    <dgm:pt modelId="{BF8BDFE5-3E31-460B-B8EA-A1FD4BC021BD}" type="sibTrans" cxnId="{3307B07D-3910-406A-8CBD-EB99DCB87813}">
      <dgm:prSet/>
      <dgm:spPr/>
      <dgm:t>
        <a:bodyPr/>
        <a:lstStyle/>
        <a:p>
          <a:endParaRPr lang="fr-FR" sz="1800" b="1">
            <a:latin typeface="Arial Narrow" pitchFamily="34" charset="0"/>
          </a:endParaRPr>
        </a:p>
      </dgm:t>
    </dgm:pt>
    <dgm:pt modelId="{2C3F9652-20AE-4463-857C-29B4C2889A41}">
      <dgm:prSet phldrT="[Texte]" custT="1"/>
      <dgm:spPr/>
      <dgm:t>
        <a:bodyPr/>
        <a:lstStyle/>
        <a:p>
          <a:r>
            <a:rPr lang="fr-FR" sz="1800" b="1" dirty="0" smtClean="0">
              <a:latin typeface="Arial Narrow" pitchFamily="34" charset="0"/>
            </a:rPr>
            <a:t>O</a:t>
          </a:r>
          <a:endParaRPr lang="fr-FR" sz="1800" b="1" dirty="0">
            <a:latin typeface="Arial Narrow" pitchFamily="34" charset="0"/>
          </a:endParaRPr>
        </a:p>
      </dgm:t>
    </dgm:pt>
    <dgm:pt modelId="{B9B5404F-3A8C-4038-A3A0-133AE0221E92}" type="parTrans" cxnId="{981996CB-F43C-43BC-AB15-7248EF2C06B7}">
      <dgm:prSet/>
      <dgm:spPr/>
      <dgm:t>
        <a:bodyPr/>
        <a:lstStyle/>
        <a:p>
          <a:endParaRPr lang="fr-FR" sz="1800" b="1">
            <a:latin typeface="Arial Narrow" pitchFamily="34" charset="0"/>
          </a:endParaRPr>
        </a:p>
      </dgm:t>
    </dgm:pt>
    <dgm:pt modelId="{36B933FD-9D23-4271-AD2E-21BFB97213DF}" type="sibTrans" cxnId="{981996CB-F43C-43BC-AB15-7248EF2C06B7}">
      <dgm:prSet/>
      <dgm:spPr/>
      <dgm:t>
        <a:bodyPr/>
        <a:lstStyle/>
        <a:p>
          <a:endParaRPr lang="fr-FR" sz="1800" b="1">
            <a:latin typeface="Arial Narrow" pitchFamily="34" charset="0"/>
          </a:endParaRPr>
        </a:p>
      </dgm:t>
    </dgm:pt>
    <dgm:pt modelId="{C00212C0-7711-4582-B91E-F091C8C3C178}">
      <dgm:prSet phldrT="[Texte]" custT="1"/>
      <dgm:spPr/>
      <dgm:t>
        <a:bodyPr/>
        <a:lstStyle/>
        <a:p>
          <a:r>
            <a:rPr lang="fr-FR" sz="1800" b="1" dirty="0" smtClean="0">
              <a:latin typeface="Arial Narrow" pitchFamily="34" charset="0"/>
            </a:rPr>
            <a:t>A</a:t>
          </a:r>
          <a:endParaRPr lang="fr-FR" sz="1800" b="1" dirty="0">
            <a:latin typeface="Arial Narrow" pitchFamily="34" charset="0"/>
          </a:endParaRPr>
        </a:p>
      </dgm:t>
    </dgm:pt>
    <dgm:pt modelId="{AF464B76-C890-4DCE-975F-6827F6B5D8AC}" type="parTrans" cxnId="{80964BA8-6A99-451A-8D49-82B10E380A44}">
      <dgm:prSet/>
      <dgm:spPr/>
      <dgm:t>
        <a:bodyPr/>
        <a:lstStyle/>
        <a:p>
          <a:endParaRPr lang="fr-FR" sz="1800" b="1">
            <a:latin typeface="Arial Narrow" pitchFamily="34" charset="0"/>
          </a:endParaRPr>
        </a:p>
      </dgm:t>
    </dgm:pt>
    <dgm:pt modelId="{13968815-D748-4D97-9CED-9876917479F6}" type="sibTrans" cxnId="{80964BA8-6A99-451A-8D49-82B10E380A44}">
      <dgm:prSet/>
      <dgm:spPr/>
      <dgm:t>
        <a:bodyPr/>
        <a:lstStyle/>
        <a:p>
          <a:endParaRPr lang="fr-FR" sz="1800" b="1">
            <a:latin typeface="Arial Narrow" pitchFamily="34" charset="0"/>
          </a:endParaRPr>
        </a:p>
      </dgm:t>
    </dgm:pt>
    <dgm:pt modelId="{A0476AC5-EB1D-4C48-BF2A-A37B188E684A}">
      <dgm:prSet phldrT="[Texte]" custT="1"/>
      <dgm:spPr/>
      <dgm:t>
        <a:bodyPr/>
        <a:lstStyle/>
        <a:p>
          <a:r>
            <a:rPr lang="fr-FR" sz="1800" b="1" dirty="0" smtClean="0">
              <a:latin typeface="Arial Narrow" pitchFamily="34" charset="0"/>
            </a:rPr>
            <a:t>N</a:t>
          </a:r>
          <a:endParaRPr lang="fr-FR" sz="1800" b="1" dirty="0">
            <a:latin typeface="Arial Narrow" pitchFamily="34" charset="0"/>
          </a:endParaRPr>
        </a:p>
      </dgm:t>
    </dgm:pt>
    <dgm:pt modelId="{69E4805D-597C-490E-87B4-D7F1F73389D5}" type="parTrans" cxnId="{BEF5F6AF-2F46-44F1-9875-A214FB66F28D}">
      <dgm:prSet/>
      <dgm:spPr/>
      <dgm:t>
        <a:bodyPr/>
        <a:lstStyle/>
        <a:p>
          <a:endParaRPr lang="fr-FR" sz="1800" b="1">
            <a:latin typeface="Arial Narrow" pitchFamily="34" charset="0"/>
          </a:endParaRPr>
        </a:p>
      </dgm:t>
    </dgm:pt>
    <dgm:pt modelId="{2992D669-476C-4B50-8BFD-81937E0F845E}" type="sibTrans" cxnId="{BEF5F6AF-2F46-44F1-9875-A214FB66F28D}">
      <dgm:prSet/>
      <dgm:spPr/>
      <dgm:t>
        <a:bodyPr/>
        <a:lstStyle/>
        <a:p>
          <a:endParaRPr lang="fr-FR" sz="1800" b="1">
            <a:latin typeface="Arial Narrow" pitchFamily="34" charset="0"/>
          </a:endParaRPr>
        </a:p>
      </dgm:t>
    </dgm:pt>
    <dgm:pt modelId="{90687672-327A-4246-A79B-6830E1342D01}" type="pres">
      <dgm:prSet presAssocID="{F3DB3051-FD4D-4147-B905-AEBC2F9F7B7A}" presName="composite" presStyleCnt="0">
        <dgm:presLayoutVars>
          <dgm:chMax val="1"/>
          <dgm:dir/>
          <dgm:resizeHandles val="exact"/>
        </dgm:presLayoutVars>
      </dgm:prSet>
      <dgm:spPr/>
      <dgm:t>
        <a:bodyPr/>
        <a:lstStyle/>
        <a:p>
          <a:endParaRPr lang="fr-FR"/>
        </a:p>
      </dgm:t>
    </dgm:pt>
    <dgm:pt modelId="{113A2159-5058-4F1B-B80D-6E880B6B38C6}" type="pres">
      <dgm:prSet presAssocID="{F3DB3051-FD4D-4147-B905-AEBC2F9F7B7A}" presName="radial" presStyleCnt="0">
        <dgm:presLayoutVars>
          <dgm:animLvl val="ctr"/>
        </dgm:presLayoutVars>
      </dgm:prSet>
      <dgm:spPr/>
    </dgm:pt>
    <dgm:pt modelId="{62221789-CF36-4F9F-B921-45117578A546}" type="pres">
      <dgm:prSet presAssocID="{19247969-A9F4-40FC-B38B-B12E506EACFF}" presName="centerShape" presStyleLbl="vennNode1" presStyleIdx="0" presStyleCnt="5"/>
      <dgm:spPr/>
      <dgm:t>
        <a:bodyPr/>
        <a:lstStyle/>
        <a:p>
          <a:endParaRPr lang="fr-FR"/>
        </a:p>
      </dgm:t>
    </dgm:pt>
    <dgm:pt modelId="{7E1FFE57-2E32-4790-B452-22862D291DD0}" type="pres">
      <dgm:prSet presAssocID="{E1694E32-ED43-499C-95CF-2C14DB391CEF}" presName="node" presStyleLbl="vennNode1" presStyleIdx="1" presStyleCnt="5">
        <dgm:presLayoutVars>
          <dgm:bulletEnabled val="1"/>
        </dgm:presLayoutVars>
      </dgm:prSet>
      <dgm:spPr/>
      <dgm:t>
        <a:bodyPr/>
        <a:lstStyle/>
        <a:p>
          <a:endParaRPr lang="fr-FR"/>
        </a:p>
      </dgm:t>
    </dgm:pt>
    <dgm:pt modelId="{25CADD5B-C56E-4666-BF5D-E1CE45366B1B}" type="pres">
      <dgm:prSet presAssocID="{2C3F9652-20AE-4463-857C-29B4C2889A41}" presName="node" presStyleLbl="vennNode1" presStyleIdx="2" presStyleCnt="5">
        <dgm:presLayoutVars>
          <dgm:bulletEnabled val="1"/>
        </dgm:presLayoutVars>
      </dgm:prSet>
      <dgm:spPr/>
      <dgm:t>
        <a:bodyPr/>
        <a:lstStyle/>
        <a:p>
          <a:endParaRPr lang="fr-FR"/>
        </a:p>
      </dgm:t>
    </dgm:pt>
    <dgm:pt modelId="{5BDC1759-6DFF-434F-9223-D4A834E2C6D1}" type="pres">
      <dgm:prSet presAssocID="{C00212C0-7711-4582-B91E-F091C8C3C178}" presName="node" presStyleLbl="vennNode1" presStyleIdx="3" presStyleCnt="5">
        <dgm:presLayoutVars>
          <dgm:bulletEnabled val="1"/>
        </dgm:presLayoutVars>
      </dgm:prSet>
      <dgm:spPr/>
      <dgm:t>
        <a:bodyPr/>
        <a:lstStyle/>
        <a:p>
          <a:endParaRPr lang="fr-FR"/>
        </a:p>
      </dgm:t>
    </dgm:pt>
    <dgm:pt modelId="{E2277AEA-F975-41F8-B7F2-2FF541422BAC}" type="pres">
      <dgm:prSet presAssocID="{A0476AC5-EB1D-4C48-BF2A-A37B188E684A}" presName="node" presStyleLbl="vennNode1" presStyleIdx="4" presStyleCnt="5">
        <dgm:presLayoutVars>
          <dgm:bulletEnabled val="1"/>
        </dgm:presLayoutVars>
      </dgm:prSet>
      <dgm:spPr/>
      <dgm:t>
        <a:bodyPr/>
        <a:lstStyle/>
        <a:p>
          <a:endParaRPr lang="fr-FR"/>
        </a:p>
      </dgm:t>
    </dgm:pt>
  </dgm:ptLst>
  <dgm:cxnLst>
    <dgm:cxn modelId="{0F80A178-5635-4410-9B22-51218B52A04E}" type="presOf" srcId="{C00212C0-7711-4582-B91E-F091C8C3C178}" destId="{5BDC1759-6DFF-434F-9223-D4A834E2C6D1}" srcOrd="0" destOrd="0" presId="urn:microsoft.com/office/officeart/2005/8/layout/radial3"/>
    <dgm:cxn modelId="{EC38B69E-A44B-443E-9DA1-8E3437CC91C5}" type="presOf" srcId="{F3DB3051-FD4D-4147-B905-AEBC2F9F7B7A}" destId="{90687672-327A-4246-A79B-6830E1342D01}" srcOrd="0" destOrd="0" presId="urn:microsoft.com/office/officeart/2005/8/layout/radial3"/>
    <dgm:cxn modelId="{7BDCD8C9-B116-49AC-9EA3-D8DEDF6A5DC8}" type="presOf" srcId="{E1694E32-ED43-499C-95CF-2C14DB391CEF}" destId="{7E1FFE57-2E32-4790-B452-22862D291DD0}" srcOrd="0" destOrd="0" presId="urn:microsoft.com/office/officeart/2005/8/layout/radial3"/>
    <dgm:cxn modelId="{3307B07D-3910-406A-8CBD-EB99DCB87813}" srcId="{19247969-A9F4-40FC-B38B-B12E506EACFF}" destId="{E1694E32-ED43-499C-95CF-2C14DB391CEF}" srcOrd="0" destOrd="0" parTransId="{8601D6D9-69BD-4744-ACF6-E0A6F43FC147}" sibTransId="{BF8BDFE5-3E31-460B-B8EA-A1FD4BC021BD}"/>
    <dgm:cxn modelId="{80964BA8-6A99-451A-8D49-82B10E380A44}" srcId="{19247969-A9F4-40FC-B38B-B12E506EACFF}" destId="{C00212C0-7711-4582-B91E-F091C8C3C178}" srcOrd="2" destOrd="0" parTransId="{AF464B76-C890-4DCE-975F-6827F6B5D8AC}" sibTransId="{13968815-D748-4D97-9CED-9876917479F6}"/>
    <dgm:cxn modelId="{6C6C535C-83B3-4C61-BF7D-D29F935C9F03}" type="presOf" srcId="{A0476AC5-EB1D-4C48-BF2A-A37B188E684A}" destId="{E2277AEA-F975-41F8-B7F2-2FF541422BAC}" srcOrd="0" destOrd="0" presId="urn:microsoft.com/office/officeart/2005/8/layout/radial3"/>
    <dgm:cxn modelId="{FB8BD080-8A56-4339-94D5-96E956D3B8EF}" srcId="{F3DB3051-FD4D-4147-B905-AEBC2F9F7B7A}" destId="{19247969-A9F4-40FC-B38B-B12E506EACFF}" srcOrd="0" destOrd="0" parTransId="{B46FE4A4-B5E9-447C-85B7-2BF7FC8C1921}" sibTransId="{C59C1FD7-BA0A-473C-B0D0-835605732902}"/>
    <dgm:cxn modelId="{981996CB-F43C-43BC-AB15-7248EF2C06B7}" srcId="{19247969-A9F4-40FC-B38B-B12E506EACFF}" destId="{2C3F9652-20AE-4463-857C-29B4C2889A41}" srcOrd="1" destOrd="0" parTransId="{B9B5404F-3A8C-4038-A3A0-133AE0221E92}" sibTransId="{36B933FD-9D23-4271-AD2E-21BFB97213DF}"/>
    <dgm:cxn modelId="{7E1238E6-7B84-436D-A0E8-198C0CE0912F}" type="presOf" srcId="{19247969-A9F4-40FC-B38B-B12E506EACFF}" destId="{62221789-CF36-4F9F-B921-45117578A546}" srcOrd="0" destOrd="0" presId="urn:microsoft.com/office/officeart/2005/8/layout/radial3"/>
    <dgm:cxn modelId="{6C5DA49B-ABB4-468C-8ADA-491614DBCAFE}" type="presOf" srcId="{2C3F9652-20AE-4463-857C-29B4C2889A41}" destId="{25CADD5B-C56E-4666-BF5D-E1CE45366B1B}" srcOrd="0" destOrd="0" presId="urn:microsoft.com/office/officeart/2005/8/layout/radial3"/>
    <dgm:cxn modelId="{BEF5F6AF-2F46-44F1-9875-A214FB66F28D}" srcId="{19247969-A9F4-40FC-B38B-B12E506EACFF}" destId="{A0476AC5-EB1D-4C48-BF2A-A37B188E684A}" srcOrd="3" destOrd="0" parTransId="{69E4805D-597C-490E-87B4-D7F1F73389D5}" sibTransId="{2992D669-476C-4B50-8BFD-81937E0F845E}"/>
    <dgm:cxn modelId="{A3513FF0-166A-4D2C-9895-047BACED03CE}" type="presParOf" srcId="{90687672-327A-4246-A79B-6830E1342D01}" destId="{113A2159-5058-4F1B-B80D-6E880B6B38C6}" srcOrd="0" destOrd="0" presId="urn:microsoft.com/office/officeart/2005/8/layout/radial3"/>
    <dgm:cxn modelId="{D0E7D243-F348-4BEA-BC05-692D0B222DBF}" type="presParOf" srcId="{113A2159-5058-4F1B-B80D-6E880B6B38C6}" destId="{62221789-CF36-4F9F-B921-45117578A546}" srcOrd="0" destOrd="0" presId="urn:microsoft.com/office/officeart/2005/8/layout/radial3"/>
    <dgm:cxn modelId="{900ED4BC-A793-400A-8E0D-1C3E3D94B24C}" type="presParOf" srcId="{113A2159-5058-4F1B-B80D-6E880B6B38C6}" destId="{7E1FFE57-2E32-4790-B452-22862D291DD0}" srcOrd="1" destOrd="0" presId="urn:microsoft.com/office/officeart/2005/8/layout/radial3"/>
    <dgm:cxn modelId="{E5C3AC16-5817-4320-8090-E988634AFF3F}" type="presParOf" srcId="{113A2159-5058-4F1B-B80D-6E880B6B38C6}" destId="{25CADD5B-C56E-4666-BF5D-E1CE45366B1B}" srcOrd="2" destOrd="0" presId="urn:microsoft.com/office/officeart/2005/8/layout/radial3"/>
    <dgm:cxn modelId="{9FCF107A-2312-4ACF-B316-1A14A6325F01}" type="presParOf" srcId="{113A2159-5058-4F1B-B80D-6E880B6B38C6}" destId="{5BDC1759-6DFF-434F-9223-D4A834E2C6D1}" srcOrd="3" destOrd="0" presId="urn:microsoft.com/office/officeart/2005/8/layout/radial3"/>
    <dgm:cxn modelId="{92D10F1C-1DA8-4615-B822-8DDC94EE5999}" type="presParOf" srcId="{113A2159-5058-4F1B-B80D-6E880B6B38C6}" destId="{E2277AEA-F975-41F8-B7F2-2FF541422BAC}"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B163F61-4A21-471D-9025-9CB68B51FCB3}" type="doc">
      <dgm:prSet loTypeId="urn:microsoft.com/office/officeart/2005/8/layout/funnel1" loCatId="relationship" qsTypeId="urn:microsoft.com/office/officeart/2005/8/quickstyle/3d7" qsCatId="3D" csTypeId="urn:microsoft.com/office/officeart/2005/8/colors/colorful1" csCatId="colorful" phldr="1"/>
      <dgm:spPr/>
      <dgm:t>
        <a:bodyPr/>
        <a:lstStyle/>
        <a:p>
          <a:endParaRPr lang="fr-FR"/>
        </a:p>
      </dgm:t>
    </dgm:pt>
    <dgm:pt modelId="{1121DCFC-347C-4F13-9009-F0F5286EBCE8}">
      <dgm:prSet phldrT="[Texte]" custT="1"/>
      <dgm:spPr/>
      <dgm:t>
        <a:bodyPr/>
        <a:lstStyle/>
        <a:p>
          <a:r>
            <a:rPr lang="fr-FR" sz="1800" dirty="0" smtClean="0">
              <a:latin typeface="Arial Narrow" pitchFamily="34" charset="0"/>
            </a:rPr>
            <a:t>Care</a:t>
          </a:r>
          <a:endParaRPr lang="fr-FR" sz="1800" dirty="0">
            <a:latin typeface="Arial Narrow" pitchFamily="34" charset="0"/>
          </a:endParaRPr>
        </a:p>
      </dgm:t>
    </dgm:pt>
    <dgm:pt modelId="{45536086-12DF-4B58-B086-ACAC28EADC6D}" type="parTrans" cxnId="{480C4667-F121-4EB8-B483-8C1CDE655D98}">
      <dgm:prSet/>
      <dgm:spPr/>
      <dgm:t>
        <a:bodyPr/>
        <a:lstStyle/>
        <a:p>
          <a:endParaRPr lang="fr-FR" sz="1800">
            <a:solidFill>
              <a:schemeClr val="tx1"/>
            </a:solidFill>
            <a:latin typeface="Arial Narrow" pitchFamily="34" charset="0"/>
          </a:endParaRPr>
        </a:p>
      </dgm:t>
    </dgm:pt>
    <dgm:pt modelId="{E2DA76A3-CC8B-414B-A73E-A83AB3B624C6}" type="sibTrans" cxnId="{480C4667-F121-4EB8-B483-8C1CDE655D98}">
      <dgm:prSet/>
      <dgm:spPr/>
      <dgm:t>
        <a:bodyPr/>
        <a:lstStyle/>
        <a:p>
          <a:endParaRPr lang="fr-FR" sz="1800">
            <a:solidFill>
              <a:schemeClr val="tx1"/>
            </a:solidFill>
            <a:latin typeface="Arial Narrow" pitchFamily="34" charset="0"/>
          </a:endParaRPr>
        </a:p>
      </dgm:t>
    </dgm:pt>
    <dgm:pt modelId="{CD5944FA-8D3E-48FD-A30B-6950A993E6C1}">
      <dgm:prSet phldrT="[Texte]" custT="1"/>
      <dgm:spPr/>
      <dgm:t>
        <a:bodyPr/>
        <a:lstStyle/>
        <a:p>
          <a:r>
            <a:rPr lang="fr-FR" sz="1800" dirty="0" err="1" smtClean="0">
              <a:latin typeface="Arial Narrow" pitchFamily="34" charset="0"/>
            </a:rPr>
            <a:t>Res</a:t>
          </a:r>
          <a:r>
            <a:rPr lang="fr-FR" sz="1800" dirty="0" smtClean="0">
              <a:latin typeface="Arial Narrow" pitchFamily="34" charset="0"/>
            </a:rPr>
            <a:t>. </a:t>
          </a:r>
          <a:endParaRPr lang="fr-FR" sz="1800" dirty="0">
            <a:latin typeface="Arial Narrow" pitchFamily="34" charset="0"/>
          </a:endParaRPr>
        </a:p>
      </dgm:t>
    </dgm:pt>
    <dgm:pt modelId="{C96AE9FF-207A-460B-8999-867B400AB56E}" type="parTrans" cxnId="{6719DC9D-8BAB-4564-BC50-3310D8EB39A6}">
      <dgm:prSet/>
      <dgm:spPr/>
      <dgm:t>
        <a:bodyPr/>
        <a:lstStyle/>
        <a:p>
          <a:endParaRPr lang="fr-FR" sz="1800">
            <a:solidFill>
              <a:schemeClr val="tx1"/>
            </a:solidFill>
            <a:latin typeface="Arial Narrow" pitchFamily="34" charset="0"/>
          </a:endParaRPr>
        </a:p>
      </dgm:t>
    </dgm:pt>
    <dgm:pt modelId="{1EC18DDC-C1BE-4058-88CA-9B707D0C87BE}" type="sibTrans" cxnId="{6719DC9D-8BAB-4564-BC50-3310D8EB39A6}">
      <dgm:prSet/>
      <dgm:spPr/>
      <dgm:t>
        <a:bodyPr/>
        <a:lstStyle/>
        <a:p>
          <a:endParaRPr lang="fr-FR" sz="1800">
            <a:solidFill>
              <a:schemeClr val="tx1"/>
            </a:solidFill>
            <a:latin typeface="Arial Narrow" pitchFamily="34" charset="0"/>
          </a:endParaRPr>
        </a:p>
      </dgm:t>
    </dgm:pt>
    <dgm:pt modelId="{0B4CD970-04F0-4326-8068-836E78E870FD}">
      <dgm:prSet phldrT="[Texte]" custT="1"/>
      <dgm:spPr/>
      <dgm:t>
        <a:bodyPr/>
        <a:lstStyle/>
        <a:p>
          <a:r>
            <a:rPr lang="fr-FR" sz="1800" dirty="0" err="1" smtClean="0">
              <a:latin typeface="Arial Narrow" pitchFamily="34" charset="0"/>
            </a:rPr>
            <a:t>Comm</a:t>
          </a:r>
          <a:endParaRPr lang="fr-FR" sz="1800" dirty="0">
            <a:latin typeface="Arial Narrow" pitchFamily="34" charset="0"/>
          </a:endParaRPr>
        </a:p>
      </dgm:t>
    </dgm:pt>
    <dgm:pt modelId="{8DBA697A-F98C-4520-87AD-435D4BEE9F4D}" type="parTrans" cxnId="{6BB89363-928D-40A3-9DBD-3F64A133295F}">
      <dgm:prSet/>
      <dgm:spPr/>
      <dgm:t>
        <a:bodyPr/>
        <a:lstStyle/>
        <a:p>
          <a:endParaRPr lang="fr-FR" sz="1800">
            <a:solidFill>
              <a:schemeClr val="tx1"/>
            </a:solidFill>
            <a:latin typeface="Arial Narrow" pitchFamily="34" charset="0"/>
          </a:endParaRPr>
        </a:p>
      </dgm:t>
    </dgm:pt>
    <dgm:pt modelId="{2CBD0056-0259-4A0B-81F6-641CC56575ED}" type="sibTrans" cxnId="{6BB89363-928D-40A3-9DBD-3F64A133295F}">
      <dgm:prSet/>
      <dgm:spPr/>
      <dgm:t>
        <a:bodyPr/>
        <a:lstStyle/>
        <a:p>
          <a:endParaRPr lang="fr-FR" sz="1800">
            <a:solidFill>
              <a:schemeClr val="tx1"/>
            </a:solidFill>
            <a:latin typeface="Arial Narrow" pitchFamily="34" charset="0"/>
          </a:endParaRPr>
        </a:p>
      </dgm:t>
    </dgm:pt>
    <dgm:pt modelId="{72887A57-8AF4-4218-AEB5-02D5A2ADF025}">
      <dgm:prSet phldrT="[Texte]" custT="1"/>
      <dgm:spPr/>
      <dgm:t>
        <a:bodyPr/>
        <a:lstStyle/>
        <a:p>
          <a:r>
            <a:rPr lang="fr-FR" sz="1800" dirty="0" err="1" smtClean="0">
              <a:latin typeface="Arial Narrow" pitchFamily="34" charset="0"/>
            </a:rPr>
            <a:t>Development</a:t>
          </a:r>
          <a:r>
            <a:rPr lang="fr-FR" sz="1800" dirty="0" smtClean="0">
              <a:latin typeface="Arial Narrow" pitchFamily="34" charset="0"/>
            </a:rPr>
            <a:t> </a:t>
          </a:r>
          <a:r>
            <a:rPr lang="fr-FR" sz="1800" dirty="0" err="1" smtClean="0">
              <a:latin typeface="Arial Narrow" pitchFamily="34" charset="0"/>
            </a:rPr>
            <a:t>policy</a:t>
          </a:r>
          <a:endParaRPr lang="fr-FR" sz="1800" dirty="0">
            <a:latin typeface="Arial Narrow" pitchFamily="34" charset="0"/>
          </a:endParaRPr>
        </a:p>
      </dgm:t>
    </dgm:pt>
    <dgm:pt modelId="{1A7B6B05-AE00-4ED1-AC52-EAA9E37157F6}" type="parTrans" cxnId="{39EB037E-B523-45CA-B5E5-944D39BB2A10}">
      <dgm:prSet/>
      <dgm:spPr/>
      <dgm:t>
        <a:bodyPr/>
        <a:lstStyle/>
        <a:p>
          <a:endParaRPr lang="fr-FR" sz="1800">
            <a:solidFill>
              <a:schemeClr val="tx1"/>
            </a:solidFill>
            <a:latin typeface="Arial Narrow" pitchFamily="34" charset="0"/>
          </a:endParaRPr>
        </a:p>
      </dgm:t>
    </dgm:pt>
    <dgm:pt modelId="{AAF0B877-3A81-4514-BB32-11EADEBB5805}" type="sibTrans" cxnId="{39EB037E-B523-45CA-B5E5-944D39BB2A10}">
      <dgm:prSet/>
      <dgm:spPr/>
      <dgm:t>
        <a:bodyPr/>
        <a:lstStyle/>
        <a:p>
          <a:endParaRPr lang="fr-FR" sz="1800">
            <a:solidFill>
              <a:schemeClr val="tx1"/>
            </a:solidFill>
            <a:latin typeface="Arial Narrow" pitchFamily="34" charset="0"/>
          </a:endParaRPr>
        </a:p>
      </dgm:t>
    </dgm:pt>
    <dgm:pt modelId="{F3472B9E-81A0-4DBC-AA93-57E113948F29}" type="pres">
      <dgm:prSet presAssocID="{BB163F61-4A21-471D-9025-9CB68B51FCB3}" presName="Name0" presStyleCnt="0">
        <dgm:presLayoutVars>
          <dgm:chMax val="4"/>
          <dgm:resizeHandles val="exact"/>
        </dgm:presLayoutVars>
      </dgm:prSet>
      <dgm:spPr/>
      <dgm:t>
        <a:bodyPr/>
        <a:lstStyle/>
        <a:p>
          <a:endParaRPr lang="fr-FR"/>
        </a:p>
      </dgm:t>
    </dgm:pt>
    <dgm:pt modelId="{7DCF52EB-0753-42FE-A67D-864C288BF252}" type="pres">
      <dgm:prSet presAssocID="{BB163F61-4A21-471D-9025-9CB68B51FCB3}" presName="ellipse" presStyleLbl="trBgShp" presStyleIdx="0" presStyleCnt="1"/>
      <dgm:spPr/>
    </dgm:pt>
    <dgm:pt modelId="{53A20353-552E-42A0-BE9F-8B7924F798BE}" type="pres">
      <dgm:prSet presAssocID="{BB163F61-4A21-471D-9025-9CB68B51FCB3}" presName="arrow1" presStyleLbl="fgShp" presStyleIdx="0" presStyleCnt="1"/>
      <dgm:spPr/>
    </dgm:pt>
    <dgm:pt modelId="{62B6BA35-D9D4-4B0A-BA4E-762001080F76}" type="pres">
      <dgm:prSet presAssocID="{BB163F61-4A21-471D-9025-9CB68B51FCB3}" presName="rectangle" presStyleLbl="revTx" presStyleIdx="0" presStyleCnt="1">
        <dgm:presLayoutVars>
          <dgm:bulletEnabled val="1"/>
        </dgm:presLayoutVars>
      </dgm:prSet>
      <dgm:spPr/>
      <dgm:t>
        <a:bodyPr/>
        <a:lstStyle/>
        <a:p>
          <a:endParaRPr lang="fr-FR"/>
        </a:p>
      </dgm:t>
    </dgm:pt>
    <dgm:pt modelId="{1497E147-8AF9-4F83-884E-C66512D9D040}" type="pres">
      <dgm:prSet presAssocID="{CD5944FA-8D3E-48FD-A30B-6950A993E6C1}" presName="item1" presStyleLbl="node1" presStyleIdx="0" presStyleCnt="3">
        <dgm:presLayoutVars>
          <dgm:bulletEnabled val="1"/>
        </dgm:presLayoutVars>
      </dgm:prSet>
      <dgm:spPr/>
      <dgm:t>
        <a:bodyPr/>
        <a:lstStyle/>
        <a:p>
          <a:endParaRPr lang="fr-FR"/>
        </a:p>
      </dgm:t>
    </dgm:pt>
    <dgm:pt modelId="{DEAE77DD-239F-47D6-8BC8-344336D148E4}" type="pres">
      <dgm:prSet presAssocID="{0B4CD970-04F0-4326-8068-836E78E870FD}" presName="item2" presStyleLbl="node1" presStyleIdx="1" presStyleCnt="3">
        <dgm:presLayoutVars>
          <dgm:bulletEnabled val="1"/>
        </dgm:presLayoutVars>
      </dgm:prSet>
      <dgm:spPr/>
      <dgm:t>
        <a:bodyPr/>
        <a:lstStyle/>
        <a:p>
          <a:endParaRPr lang="fr-FR"/>
        </a:p>
      </dgm:t>
    </dgm:pt>
    <dgm:pt modelId="{7F14D00E-F735-4FCA-99FA-13B26300F09F}" type="pres">
      <dgm:prSet presAssocID="{72887A57-8AF4-4218-AEB5-02D5A2ADF025}" presName="item3" presStyleLbl="node1" presStyleIdx="2" presStyleCnt="3">
        <dgm:presLayoutVars>
          <dgm:bulletEnabled val="1"/>
        </dgm:presLayoutVars>
      </dgm:prSet>
      <dgm:spPr/>
      <dgm:t>
        <a:bodyPr/>
        <a:lstStyle/>
        <a:p>
          <a:endParaRPr lang="fr-FR"/>
        </a:p>
      </dgm:t>
    </dgm:pt>
    <dgm:pt modelId="{21962047-539C-4B53-AA8E-F35B410112BC}" type="pres">
      <dgm:prSet presAssocID="{BB163F61-4A21-471D-9025-9CB68B51FCB3}" presName="funnel" presStyleLbl="trAlignAcc1" presStyleIdx="0" presStyleCnt="1"/>
      <dgm:spPr/>
    </dgm:pt>
  </dgm:ptLst>
  <dgm:cxnLst>
    <dgm:cxn modelId="{6719DC9D-8BAB-4564-BC50-3310D8EB39A6}" srcId="{BB163F61-4A21-471D-9025-9CB68B51FCB3}" destId="{CD5944FA-8D3E-48FD-A30B-6950A993E6C1}" srcOrd="1" destOrd="0" parTransId="{C96AE9FF-207A-460B-8999-867B400AB56E}" sibTransId="{1EC18DDC-C1BE-4058-88CA-9B707D0C87BE}"/>
    <dgm:cxn modelId="{6C6307A0-7EF7-475B-9FFD-D3A2DC98588A}" type="presOf" srcId="{0B4CD970-04F0-4326-8068-836E78E870FD}" destId="{1497E147-8AF9-4F83-884E-C66512D9D040}" srcOrd="0" destOrd="0" presId="urn:microsoft.com/office/officeart/2005/8/layout/funnel1"/>
    <dgm:cxn modelId="{00213D44-CDFA-4B4D-A2C8-9587EFEB464A}" type="presOf" srcId="{72887A57-8AF4-4218-AEB5-02D5A2ADF025}" destId="{62B6BA35-D9D4-4B0A-BA4E-762001080F76}" srcOrd="0" destOrd="0" presId="urn:microsoft.com/office/officeart/2005/8/layout/funnel1"/>
    <dgm:cxn modelId="{E4FA16BA-A0DE-4412-9A84-A11756497618}" type="presOf" srcId="{BB163F61-4A21-471D-9025-9CB68B51FCB3}" destId="{F3472B9E-81A0-4DBC-AA93-57E113948F29}" srcOrd="0" destOrd="0" presId="urn:microsoft.com/office/officeart/2005/8/layout/funnel1"/>
    <dgm:cxn modelId="{6BB89363-928D-40A3-9DBD-3F64A133295F}" srcId="{BB163F61-4A21-471D-9025-9CB68B51FCB3}" destId="{0B4CD970-04F0-4326-8068-836E78E870FD}" srcOrd="2" destOrd="0" parTransId="{8DBA697A-F98C-4520-87AD-435D4BEE9F4D}" sibTransId="{2CBD0056-0259-4A0B-81F6-641CC56575ED}"/>
    <dgm:cxn modelId="{480C4667-F121-4EB8-B483-8C1CDE655D98}" srcId="{BB163F61-4A21-471D-9025-9CB68B51FCB3}" destId="{1121DCFC-347C-4F13-9009-F0F5286EBCE8}" srcOrd="0" destOrd="0" parTransId="{45536086-12DF-4B58-B086-ACAC28EADC6D}" sibTransId="{E2DA76A3-CC8B-414B-A73E-A83AB3B624C6}"/>
    <dgm:cxn modelId="{39EB037E-B523-45CA-B5E5-944D39BB2A10}" srcId="{BB163F61-4A21-471D-9025-9CB68B51FCB3}" destId="{72887A57-8AF4-4218-AEB5-02D5A2ADF025}" srcOrd="3" destOrd="0" parTransId="{1A7B6B05-AE00-4ED1-AC52-EAA9E37157F6}" sibTransId="{AAF0B877-3A81-4514-BB32-11EADEBB5805}"/>
    <dgm:cxn modelId="{CF741C53-C72B-40BA-BE53-45509FC42EA4}" type="presOf" srcId="{1121DCFC-347C-4F13-9009-F0F5286EBCE8}" destId="{7F14D00E-F735-4FCA-99FA-13B26300F09F}" srcOrd="0" destOrd="0" presId="urn:microsoft.com/office/officeart/2005/8/layout/funnel1"/>
    <dgm:cxn modelId="{DD532975-FE4B-42A3-B84F-421EB73B5710}" type="presOf" srcId="{CD5944FA-8D3E-48FD-A30B-6950A993E6C1}" destId="{DEAE77DD-239F-47D6-8BC8-344336D148E4}" srcOrd="0" destOrd="0" presId="urn:microsoft.com/office/officeart/2005/8/layout/funnel1"/>
    <dgm:cxn modelId="{3AC78727-32D0-48F3-A5E1-4E8BDBC85111}" type="presParOf" srcId="{F3472B9E-81A0-4DBC-AA93-57E113948F29}" destId="{7DCF52EB-0753-42FE-A67D-864C288BF252}" srcOrd="0" destOrd="0" presId="urn:microsoft.com/office/officeart/2005/8/layout/funnel1"/>
    <dgm:cxn modelId="{4F83A2AB-4EB8-4A77-A39B-4F906DC9BF31}" type="presParOf" srcId="{F3472B9E-81A0-4DBC-AA93-57E113948F29}" destId="{53A20353-552E-42A0-BE9F-8B7924F798BE}" srcOrd="1" destOrd="0" presId="urn:microsoft.com/office/officeart/2005/8/layout/funnel1"/>
    <dgm:cxn modelId="{BD1597E6-59C6-4644-88A0-2875258FAD69}" type="presParOf" srcId="{F3472B9E-81A0-4DBC-AA93-57E113948F29}" destId="{62B6BA35-D9D4-4B0A-BA4E-762001080F76}" srcOrd="2" destOrd="0" presId="urn:microsoft.com/office/officeart/2005/8/layout/funnel1"/>
    <dgm:cxn modelId="{C2B43EA1-D749-451B-8F60-9C59A0BD6501}" type="presParOf" srcId="{F3472B9E-81A0-4DBC-AA93-57E113948F29}" destId="{1497E147-8AF9-4F83-884E-C66512D9D040}" srcOrd="3" destOrd="0" presId="urn:microsoft.com/office/officeart/2005/8/layout/funnel1"/>
    <dgm:cxn modelId="{9738CF1B-AA54-48D6-8AD1-D9238FD6B181}" type="presParOf" srcId="{F3472B9E-81A0-4DBC-AA93-57E113948F29}" destId="{DEAE77DD-239F-47D6-8BC8-344336D148E4}" srcOrd="4" destOrd="0" presId="urn:microsoft.com/office/officeart/2005/8/layout/funnel1"/>
    <dgm:cxn modelId="{95A25412-E539-4DE0-9A64-D3EE01DDFDFE}" type="presParOf" srcId="{F3472B9E-81A0-4DBC-AA93-57E113948F29}" destId="{7F14D00E-F735-4FCA-99FA-13B26300F09F}" srcOrd="5" destOrd="0" presId="urn:microsoft.com/office/officeart/2005/8/layout/funnel1"/>
    <dgm:cxn modelId="{B8998305-FB3F-47BB-8573-75C46195042C}" type="presParOf" srcId="{F3472B9E-81A0-4DBC-AA93-57E113948F29}" destId="{21962047-539C-4B53-AA8E-F35B410112BC}"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3DB3051-FD4D-4147-B905-AEBC2F9F7B7A}" type="doc">
      <dgm:prSet loTypeId="urn:microsoft.com/office/officeart/2005/8/layout/radial3" loCatId="relationship" qsTypeId="urn:microsoft.com/office/officeart/2005/8/quickstyle/3d4" qsCatId="3D" csTypeId="urn:microsoft.com/office/officeart/2005/8/colors/colorful1" csCatId="colorful" phldr="1"/>
      <dgm:spPr/>
      <dgm:t>
        <a:bodyPr/>
        <a:lstStyle/>
        <a:p>
          <a:endParaRPr lang="fr-FR"/>
        </a:p>
      </dgm:t>
    </dgm:pt>
    <dgm:pt modelId="{19247969-A9F4-40FC-B38B-B12E506EACFF}">
      <dgm:prSet phldrT="[Texte]" custT="1"/>
      <dgm:spPr/>
      <dgm:t>
        <a:bodyPr/>
        <a:lstStyle/>
        <a:p>
          <a:r>
            <a:rPr lang="fr-FR" sz="1800" b="1" dirty="0" smtClean="0">
              <a:latin typeface="Arial Narrow" pitchFamily="34" charset="0"/>
            </a:rPr>
            <a:t>CNAO</a:t>
          </a:r>
          <a:endParaRPr lang="fr-FR" sz="1800" b="1" dirty="0">
            <a:latin typeface="Arial Narrow" pitchFamily="34" charset="0"/>
          </a:endParaRPr>
        </a:p>
      </dgm:t>
    </dgm:pt>
    <dgm:pt modelId="{B46FE4A4-B5E9-447C-85B7-2BF7FC8C1921}" type="parTrans" cxnId="{FB8BD080-8A56-4339-94D5-96E956D3B8EF}">
      <dgm:prSet/>
      <dgm:spPr/>
      <dgm:t>
        <a:bodyPr/>
        <a:lstStyle/>
        <a:p>
          <a:endParaRPr lang="fr-FR" sz="1800" b="1">
            <a:latin typeface="Arial Narrow" pitchFamily="34" charset="0"/>
          </a:endParaRPr>
        </a:p>
      </dgm:t>
    </dgm:pt>
    <dgm:pt modelId="{C59C1FD7-BA0A-473C-B0D0-835605732902}" type="sibTrans" cxnId="{FB8BD080-8A56-4339-94D5-96E956D3B8EF}">
      <dgm:prSet/>
      <dgm:spPr/>
      <dgm:t>
        <a:bodyPr/>
        <a:lstStyle/>
        <a:p>
          <a:endParaRPr lang="fr-FR" sz="1800" b="1">
            <a:latin typeface="Arial Narrow" pitchFamily="34" charset="0"/>
          </a:endParaRPr>
        </a:p>
      </dgm:t>
    </dgm:pt>
    <dgm:pt modelId="{E1694E32-ED43-499C-95CF-2C14DB391CEF}">
      <dgm:prSet phldrT="[Texte]" custT="1"/>
      <dgm:spPr/>
      <dgm:t>
        <a:bodyPr/>
        <a:lstStyle/>
        <a:p>
          <a:r>
            <a:rPr lang="fr-FR" sz="1800" b="1" dirty="0" smtClean="0">
              <a:latin typeface="Arial Narrow" pitchFamily="34" charset="0"/>
            </a:rPr>
            <a:t>C</a:t>
          </a:r>
          <a:endParaRPr lang="fr-FR" sz="1800" b="1" dirty="0">
            <a:latin typeface="Arial Narrow" pitchFamily="34" charset="0"/>
          </a:endParaRPr>
        </a:p>
      </dgm:t>
    </dgm:pt>
    <dgm:pt modelId="{8601D6D9-69BD-4744-ACF6-E0A6F43FC147}" type="parTrans" cxnId="{3307B07D-3910-406A-8CBD-EB99DCB87813}">
      <dgm:prSet/>
      <dgm:spPr/>
      <dgm:t>
        <a:bodyPr/>
        <a:lstStyle/>
        <a:p>
          <a:endParaRPr lang="fr-FR" sz="1800" b="1">
            <a:latin typeface="Arial Narrow" pitchFamily="34" charset="0"/>
          </a:endParaRPr>
        </a:p>
      </dgm:t>
    </dgm:pt>
    <dgm:pt modelId="{BF8BDFE5-3E31-460B-B8EA-A1FD4BC021BD}" type="sibTrans" cxnId="{3307B07D-3910-406A-8CBD-EB99DCB87813}">
      <dgm:prSet/>
      <dgm:spPr/>
      <dgm:t>
        <a:bodyPr/>
        <a:lstStyle/>
        <a:p>
          <a:endParaRPr lang="fr-FR" sz="1800" b="1">
            <a:latin typeface="Arial Narrow" pitchFamily="34" charset="0"/>
          </a:endParaRPr>
        </a:p>
      </dgm:t>
    </dgm:pt>
    <dgm:pt modelId="{2C3F9652-20AE-4463-857C-29B4C2889A41}">
      <dgm:prSet phldrT="[Texte]" custT="1"/>
      <dgm:spPr/>
      <dgm:t>
        <a:bodyPr/>
        <a:lstStyle/>
        <a:p>
          <a:r>
            <a:rPr lang="fr-FR" sz="1800" b="1" dirty="0" smtClean="0">
              <a:latin typeface="Arial Narrow" pitchFamily="34" charset="0"/>
            </a:rPr>
            <a:t>O</a:t>
          </a:r>
          <a:endParaRPr lang="fr-FR" sz="1800" b="1" dirty="0">
            <a:latin typeface="Arial Narrow" pitchFamily="34" charset="0"/>
          </a:endParaRPr>
        </a:p>
      </dgm:t>
    </dgm:pt>
    <dgm:pt modelId="{B9B5404F-3A8C-4038-A3A0-133AE0221E92}" type="parTrans" cxnId="{981996CB-F43C-43BC-AB15-7248EF2C06B7}">
      <dgm:prSet/>
      <dgm:spPr/>
      <dgm:t>
        <a:bodyPr/>
        <a:lstStyle/>
        <a:p>
          <a:endParaRPr lang="fr-FR" sz="1800" b="1">
            <a:latin typeface="Arial Narrow" pitchFamily="34" charset="0"/>
          </a:endParaRPr>
        </a:p>
      </dgm:t>
    </dgm:pt>
    <dgm:pt modelId="{36B933FD-9D23-4271-AD2E-21BFB97213DF}" type="sibTrans" cxnId="{981996CB-F43C-43BC-AB15-7248EF2C06B7}">
      <dgm:prSet/>
      <dgm:spPr/>
      <dgm:t>
        <a:bodyPr/>
        <a:lstStyle/>
        <a:p>
          <a:endParaRPr lang="fr-FR" sz="1800" b="1">
            <a:latin typeface="Arial Narrow" pitchFamily="34" charset="0"/>
          </a:endParaRPr>
        </a:p>
      </dgm:t>
    </dgm:pt>
    <dgm:pt modelId="{C00212C0-7711-4582-B91E-F091C8C3C178}">
      <dgm:prSet phldrT="[Texte]" custT="1"/>
      <dgm:spPr/>
      <dgm:t>
        <a:bodyPr/>
        <a:lstStyle/>
        <a:p>
          <a:r>
            <a:rPr lang="fr-FR" sz="1800" b="1" dirty="0" smtClean="0">
              <a:latin typeface="Arial Narrow" pitchFamily="34" charset="0"/>
            </a:rPr>
            <a:t>A</a:t>
          </a:r>
          <a:endParaRPr lang="fr-FR" sz="1800" b="1" dirty="0">
            <a:latin typeface="Arial Narrow" pitchFamily="34" charset="0"/>
          </a:endParaRPr>
        </a:p>
      </dgm:t>
    </dgm:pt>
    <dgm:pt modelId="{AF464B76-C890-4DCE-975F-6827F6B5D8AC}" type="parTrans" cxnId="{80964BA8-6A99-451A-8D49-82B10E380A44}">
      <dgm:prSet/>
      <dgm:spPr/>
      <dgm:t>
        <a:bodyPr/>
        <a:lstStyle/>
        <a:p>
          <a:endParaRPr lang="fr-FR" sz="1800" b="1">
            <a:latin typeface="Arial Narrow" pitchFamily="34" charset="0"/>
          </a:endParaRPr>
        </a:p>
      </dgm:t>
    </dgm:pt>
    <dgm:pt modelId="{13968815-D748-4D97-9CED-9876917479F6}" type="sibTrans" cxnId="{80964BA8-6A99-451A-8D49-82B10E380A44}">
      <dgm:prSet/>
      <dgm:spPr/>
      <dgm:t>
        <a:bodyPr/>
        <a:lstStyle/>
        <a:p>
          <a:endParaRPr lang="fr-FR" sz="1800" b="1">
            <a:latin typeface="Arial Narrow" pitchFamily="34" charset="0"/>
          </a:endParaRPr>
        </a:p>
      </dgm:t>
    </dgm:pt>
    <dgm:pt modelId="{A0476AC5-EB1D-4C48-BF2A-A37B188E684A}">
      <dgm:prSet phldrT="[Texte]" custT="1"/>
      <dgm:spPr/>
      <dgm:t>
        <a:bodyPr/>
        <a:lstStyle/>
        <a:p>
          <a:r>
            <a:rPr lang="fr-FR" sz="1800" b="1" dirty="0" smtClean="0">
              <a:latin typeface="Arial Narrow" pitchFamily="34" charset="0"/>
            </a:rPr>
            <a:t>N</a:t>
          </a:r>
          <a:endParaRPr lang="fr-FR" sz="1800" b="1" dirty="0">
            <a:latin typeface="Arial Narrow" pitchFamily="34" charset="0"/>
          </a:endParaRPr>
        </a:p>
      </dgm:t>
    </dgm:pt>
    <dgm:pt modelId="{69E4805D-597C-490E-87B4-D7F1F73389D5}" type="parTrans" cxnId="{BEF5F6AF-2F46-44F1-9875-A214FB66F28D}">
      <dgm:prSet/>
      <dgm:spPr/>
      <dgm:t>
        <a:bodyPr/>
        <a:lstStyle/>
        <a:p>
          <a:endParaRPr lang="fr-FR" sz="1800" b="1">
            <a:latin typeface="Arial Narrow" pitchFamily="34" charset="0"/>
          </a:endParaRPr>
        </a:p>
      </dgm:t>
    </dgm:pt>
    <dgm:pt modelId="{2992D669-476C-4B50-8BFD-81937E0F845E}" type="sibTrans" cxnId="{BEF5F6AF-2F46-44F1-9875-A214FB66F28D}">
      <dgm:prSet/>
      <dgm:spPr/>
      <dgm:t>
        <a:bodyPr/>
        <a:lstStyle/>
        <a:p>
          <a:endParaRPr lang="fr-FR" sz="1800" b="1">
            <a:latin typeface="Arial Narrow" pitchFamily="34" charset="0"/>
          </a:endParaRPr>
        </a:p>
      </dgm:t>
    </dgm:pt>
    <dgm:pt modelId="{90687672-327A-4246-A79B-6830E1342D01}" type="pres">
      <dgm:prSet presAssocID="{F3DB3051-FD4D-4147-B905-AEBC2F9F7B7A}" presName="composite" presStyleCnt="0">
        <dgm:presLayoutVars>
          <dgm:chMax val="1"/>
          <dgm:dir/>
          <dgm:resizeHandles val="exact"/>
        </dgm:presLayoutVars>
      </dgm:prSet>
      <dgm:spPr/>
      <dgm:t>
        <a:bodyPr/>
        <a:lstStyle/>
        <a:p>
          <a:endParaRPr lang="fr-FR"/>
        </a:p>
      </dgm:t>
    </dgm:pt>
    <dgm:pt modelId="{113A2159-5058-4F1B-B80D-6E880B6B38C6}" type="pres">
      <dgm:prSet presAssocID="{F3DB3051-FD4D-4147-B905-AEBC2F9F7B7A}" presName="radial" presStyleCnt="0">
        <dgm:presLayoutVars>
          <dgm:animLvl val="ctr"/>
        </dgm:presLayoutVars>
      </dgm:prSet>
      <dgm:spPr/>
    </dgm:pt>
    <dgm:pt modelId="{62221789-CF36-4F9F-B921-45117578A546}" type="pres">
      <dgm:prSet presAssocID="{19247969-A9F4-40FC-B38B-B12E506EACFF}" presName="centerShape" presStyleLbl="vennNode1" presStyleIdx="0" presStyleCnt="5"/>
      <dgm:spPr/>
      <dgm:t>
        <a:bodyPr/>
        <a:lstStyle/>
        <a:p>
          <a:endParaRPr lang="fr-FR"/>
        </a:p>
      </dgm:t>
    </dgm:pt>
    <dgm:pt modelId="{7E1FFE57-2E32-4790-B452-22862D291DD0}" type="pres">
      <dgm:prSet presAssocID="{E1694E32-ED43-499C-95CF-2C14DB391CEF}" presName="node" presStyleLbl="vennNode1" presStyleIdx="1" presStyleCnt="5">
        <dgm:presLayoutVars>
          <dgm:bulletEnabled val="1"/>
        </dgm:presLayoutVars>
      </dgm:prSet>
      <dgm:spPr/>
      <dgm:t>
        <a:bodyPr/>
        <a:lstStyle/>
        <a:p>
          <a:endParaRPr lang="fr-FR"/>
        </a:p>
      </dgm:t>
    </dgm:pt>
    <dgm:pt modelId="{25CADD5B-C56E-4666-BF5D-E1CE45366B1B}" type="pres">
      <dgm:prSet presAssocID="{2C3F9652-20AE-4463-857C-29B4C2889A41}" presName="node" presStyleLbl="vennNode1" presStyleIdx="2" presStyleCnt="5">
        <dgm:presLayoutVars>
          <dgm:bulletEnabled val="1"/>
        </dgm:presLayoutVars>
      </dgm:prSet>
      <dgm:spPr/>
      <dgm:t>
        <a:bodyPr/>
        <a:lstStyle/>
        <a:p>
          <a:endParaRPr lang="fr-FR"/>
        </a:p>
      </dgm:t>
    </dgm:pt>
    <dgm:pt modelId="{5BDC1759-6DFF-434F-9223-D4A834E2C6D1}" type="pres">
      <dgm:prSet presAssocID="{C00212C0-7711-4582-B91E-F091C8C3C178}" presName="node" presStyleLbl="vennNode1" presStyleIdx="3" presStyleCnt="5">
        <dgm:presLayoutVars>
          <dgm:bulletEnabled val="1"/>
        </dgm:presLayoutVars>
      </dgm:prSet>
      <dgm:spPr/>
      <dgm:t>
        <a:bodyPr/>
        <a:lstStyle/>
        <a:p>
          <a:endParaRPr lang="fr-FR"/>
        </a:p>
      </dgm:t>
    </dgm:pt>
    <dgm:pt modelId="{E2277AEA-F975-41F8-B7F2-2FF541422BAC}" type="pres">
      <dgm:prSet presAssocID="{A0476AC5-EB1D-4C48-BF2A-A37B188E684A}" presName="node" presStyleLbl="vennNode1" presStyleIdx="4" presStyleCnt="5">
        <dgm:presLayoutVars>
          <dgm:bulletEnabled val="1"/>
        </dgm:presLayoutVars>
      </dgm:prSet>
      <dgm:spPr/>
      <dgm:t>
        <a:bodyPr/>
        <a:lstStyle/>
        <a:p>
          <a:endParaRPr lang="fr-FR"/>
        </a:p>
      </dgm:t>
    </dgm:pt>
  </dgm:ptLst>
  <dgm:cxnLst>
    <dgm:cxn modelId="{BEF5F6AF-2F46-44F1-9875-A214FB66F28D}" srcId="{19247969-A9F4-40FC-B38B-B12E506EACFF}" destId="{A0476AC5-EB1D-4C48-BF2A-A37B188E684A}" srcOrd="3" destOrd="0" parTransId="{69E4805D-597C-490E-87B4-D7F1F73389D5}" sibTransId="{2992D669-476C-4B50-8BFD-81937E0F845E}"/>
    <dgm:cxn modelId="{948ADC64-463C-4CB7-8068-EA1DE1C79644}" type="presOf" srcId="{E1694E32-ED43-499C-95CF-2C14DB391CEF}" destId="{7E1FFE57-2E32-4790-B452-22862D291DD0}" srcOrd="0" destOrd="0" presId="urn:microsoft.com/office/officeart/2005/8/layout/radial3"/>
    <dgm:cxn modelId="{8448AF3F-C04D-4313-8E02-D407D45BFC1D}" type="presOf" srcId="{C00212C0-7711-4582-B91E-F091C8C3C178}" destId="{5BDC1759-6DFF-434F-9223-D4A834E2C6D1}" srcOrd="0" destOrd="0" presId="urn:microsoft.com/office/officeart/2005/8/layout/radial3"/>
    <dgm:cxn modelId="{FB8BD080-8A56-4339-94D5-96E956D3B8EF}" srcId="{F3DB3051-FD4D-4147-B905-AEBC2F9F7B7A}" destId="{19247969-A9F4-40FC-B38B-B12E506EACFF}" srcOrd="0" destOrd="0" parTransId="{B46FE4A4-B5E9-447C-85B7-2BF7FC8C1921}" sibTransId="{C59C1FD7-BA0A-473C-B0D0-835605732902}"/>
    <dgm:cxn modelId="{3DE7EFC2-BCC3-46A1-8BC4-5E94295F22AE}" type="presOf" srcId="{19247969-A9F4-40FC-B38B-B12E506EACFF}" destId="{62221789-CF36-4F9F-B921-45117578A546}" srcOrd="0" destOrd="0" presId="urn:microsoft.com/office/officeart/2005/8/layout/radial3"/>
    <dgm:cxn modelId="{80964BA8-6A99-451A-8D49-82B10E380A44}" srcId="{19247969-A9F4-40FC-B38B-B12E506EACFF}" destId="{C00212C0-7711-4582-B91E-F091C8C3C178}" srcOrd="2" destOrd="0" parTransId="{AF464B76-C890-4DCE-975F-6827F6B5D8AC}" sibTransId="{13968815-D748-4D97-9CED-9876917479F6}"/>
    <dgm:cxn modelId="{F4639AD7-1BFD-495C-9E79-8A40D940835C}" type="presOf" srcId="{A0476AC5-EB1D-4C48-BF2A-A37B188E684A}" destId="{E2277AEA-F975-41F8-B7F2-2FF541422BAC}" srcOrd="0" destOrd="0" presId="urn:microsoft.com/office/officeart/2005/8/layout/radial3"/>
    <dgm:cxn modelId="{981996CB-F43C-43BC-AB15-7248EF2C06B7}" srcId="{19247969-A9F4-40FC-B38B-B12E506EACFF}" destId="{2C3F9652-20AE-4463-857C-29B4C2889A41}" srcOrd="1" destOrd="0" parTransId="{B9B5404F-3A8C-4038-A3A0-133AE0221E92}" sibTransId="{36B933FD-9D23-4271-AD2E-21BFB97213DF}"/>
    <dgm:cxn modelId="{3307B07D-3910-406A-8CBD-EB99DCB87813}" srcId="{19247969-A9F4-40FC-B38B-B12E506EACFF}" destId="{E1694E32-ED43-499C-95CF-2C14DB391CEF}" srcOrd="0" destOrd="0" parTransId="{8601D6D9-69BD-4744-ACF6-E0A6F43FC147}" sibTransId="{BF8BDFE5-3E31-460B-B8EA-A1FD4BC021BD}"/>
    <dgm:cxn modelId="{87633CC6-8424-43BA-87C8-4C821C3651E5}" type="presOf" srcId="{2C3F9652-20AE-4463-857C-29B4C2889A41}" destId="{25CADD5B-C56E-4666-BF5D-E1CE45366B1B}" srcOrd="0" destOrd="0" presId="urn:microsoft.com/office/officeart/2005/8/layout/radial3"/>
    <dgm:cxn modelId="{6C61C589-5C4E-421A-9136-B57A5F3DA3A5}" type="presOf" srcId="{F3DB3051-FD4D-4147-B905-AEBC2F9F7B7A}" destId="{90687672-327A-4246-A79B-6830E1342D01}" srcOrd="0" destOrd="0" presId="urn:microsoft.com/office/officeart/2005/8/layout/radial3"/>
    <dgm:cxn modelId="{761AF823-C3AF-430A-9188-27B7660A8699}" type="presParOf" srcId="{90687672-327A-4246-A79B-6830E1342D01}" destId="{113A2159-5058-4F1B-B80D-6E880B6B38C6}" srcOrd="0" destOrd="0" presId="urn:microsoft.com/office/officeart/2005/8/layout/radial3"/>
    <dgm:cxn modelId="{1F5E3645-6B0A-4335-8B23-7F0E08423EC3}" type="presParOf" srcId="{113A2159-5058-4F1B-B80D-6E880B6B38C6}" destId="{62221789-CF36-4F9F-B921-45117578A546}" srcOrd="0" destOrd="0" presId="urn:microsoft.com/office/officeart/2005/8/layout/radial3"/>
    <dgm:cxn modelId="{D7E8024E-2777-4413-B786-574831A3EAAA}" type="presParOf" srcId="{113A2159-5058-4F1B-B80D-6E880B6B38C6}" destId="{7E1FFE57-2E32-4790-B452-22862D291DD0}" srcOrd="1" destOrd="0" presId="urn:microsoft.com/office/officeart/2005/8/layout/radial3"/>
    <dgm:cxn modelId="{928B7A6C-4D04-4DAB-943B-EAAC0F4F4DD4}" type="presParOf" srcId="{113A2159-5058-4F1B-B80D-6E880B6B38C6}" destId="{25CADD5B-C56E-4666-BF5D-E1CE45366B1B}" srcOrd="2" destOrd="0" presId="urn:microsoft.com/office/officeart/2005/8/layout/radial3"/>
    <dgm:cxn modelId="{EE9AF273-DFDE-4A78-833C-5F056063DDE5}" type="presParOf" srcId="{113A2159-5058-4F1B-B80D-6E880B6B38C6}" destId="{5BDC1759-6DFF-434F-9223-D4A834E2C6D1}" srcOrd="3" destOrd="0" presId="urn:microsoft.com/office/officeart/2005/8/layout/radial3"/>
    <dgm:cxn modelId="{E40872FD-EF58-4260-B2DE-7ACC669E04D9}" type="presParOf" srcId="{113A2159-5058-4F1B-B80D-6E880B6B38C6}" destId="{E2277AEA-F975-41F8-B7F2-2FF541422BAC}" srcOrd="4" destOrd="0" presId="urn:microsoft.com/office/officeart/2005/8/layout/radial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3DB3051-FD4D-4147-B905-AEBC2F9F7B7A}" type="doc">
      <dgm:prSet loTypeId="urn:microsoft.com/office/officeart/2005/8/layout/radial3" loCatId="relationship" qsTypeId="urn:microsoft.com/office/officeart/2005/8/quickstyle/3d4" qsCatId="3D" csTypeId="urn:microsoft.com/office/officeart/2005/8/colors/colorful1" csCatId="colorful" phldr="1"/>
      <dgm:spPr/>
      <dgm:t>
        <a:bodyPr/>
        <a:lstStyle/>
        <a:p>
          <a:endParaRPr lang="fr-FR"/>
        </a:p>
      </dgm:t>
    </dgm:pt>
    <dgm:pt modelId="{19247969-A9F4-40FC-B38B-B12E506EACFF}">
      <dgm:prSet phldrT="[Texte]" custT="1"/>
      <dgm:spPr/>
      <dgm:t>
        <a:bodyPr/>
        <a:lstStyle/>
        <a:p>
          <a:r>
            <a:rPr lang="fr-FR" sz="1800" b="1" dirty="0" smtClean="0">
              <a:latin typeface="Arial Narrow" pitchFamily="34" charset="0"/>
            </a:rPr>
            <a:t>CNAO</a:t>
          </a:r>
          <a:endParaRPr lang="fr-FR" sz="1800" b="1" dirty="0">
            <a:latin typeface="Arial Narrow" pitchFamily="34" charset="0"/>
          </a:endParaRPr>
        </a:p>
      </dgm:t>
    </dgm:pt>
    <dgm:pt modelId="{B46FE4A4-B5E9-447C-85B7-2BF7FC8C1921}" type="parTrans" cxnId="{FB8BD080-8A56-4339-94D5-96E956D3B8EF}">
      <dgm:prSet/>
      <dgm:spPr/>
      <dgm:t>
        <a:bodyPr/>
        <a:lstStyle/>
        <a:p>
          <a:endParaRPr lang="fr-FR" sz="1800" b="1">
            <a:latin typeface="Arial Narrow" pitchFamily="34" charset="0"/>
          </a:endParaRPr>
        </a:p>
      </dgm:t>
    </dgm:pt>
    <dgm:pt modelId="{C59C1FD7-BA0A-473C-B0D0-835605732902}" type="sibTrans" cxnId="{FB8BD080-8A56-4339-94D5-96E956D3B8EF}">
      <dgm:prSet/>
      <dgm:spPr/>
      <dgm:t>
        <a:bodyPr/>
        <a:lstStyle/>
        <a:p>
          <a:endParaRPr lang="fr-FR" sz="1800" b="1">
            <a:latin typeface="Arial Narrow" pitchFamily="34" charset="0"/>
          </a:endParaRPr>
        </a:p>
      </dgm:t>
    </dgm:pt>
    <dgm:pt modelId="{E1694E32-ED43-499C-95CF-2C14DB391CEF}">
      <dgm:prSet phldrT="[Texte]" custT="1"/>
      <dgm:spPr/>
      <dgm:t>
        <a:bodyPr/>
        <a:lstStyle/>
        <a:p>
          <a:r>
            <a:rPr lang="fr-FR" sz="1800" b="1" dirty="0" smtClean="0">
              <a:latin typeface="Arial Narrow" pitchFamily="34" charset="0"/>
            </a:rPr>
            <a:t>C</a:t>
          </a:r>
          <a:endParaRPr lang="fr-FR" sz="1800" b="1" dirty="0">
            <a:latin typeface="Arial Narrow" pitchFamily="34" charset="0"/>
          </a:endParaRPr>
        </a:p>
      </dgm:t>
    </dgm:pt>
    <dgm:pt modelId="{8601D6D9-69BD-4744-ACF6-E0A6F43FC147}" type="parTrans" cxnId="{3307B07D-3910-406A-8CBD-EB99DCB87813}">
      <dgm:prSet/>
      <dgm:spPr/>
      <dgm:t>
        <a:bodyPr/>
        <a:lstStyle/>
        <a:p>
          <a:endParaRPr lang="fr-FR" sz="1800" b="1">
            <a:latin typeface="Arial Narrow" pitchFamily="34" charset="0"/>
          </a:endParaRPr>
        </a:p>
      </dgm:t>
    </dgm:pt>
    <dgm:pt modelId="{BF8BDFE5-3E31-460B-B8EA-A1FD4BC021BD}" type="sibTrans" cxnId="{3307B07D-3910-406A-8CBD-EB99DCB87813}">
      <dgm:prSet/>
      <dgm:spPr/>
      <dgm:t>
        <a:bodyPr/>
        <a:lstStyle/>
        <a:p>
          <a:endParaRPr lang="fr-FR" sz="1800" b="1">
            <a:latin typeface="Arial Narrow" pitchFamily="34" charset="0"/>
          </a:endParaRPr>
        </a:p>
      </dgm:t>
    </dgm:pt>
    <dgm:pt modelId="{2C3F9652-20AE-4463-857C-29B4C2889A41}">
      <dgm:prSet phldrT="[Texte]" custT="1"/>
      <dgm:spPr/>
      <dgm:t>
        <a:bodyPr/>
        <a:lstStyle/>
        <a:p>
          <a:r>
            <a:rPr lang="fr-FR" sz="1800" b="1" dirty="0" smtClean="0">
              <a:latin typeface="Arial Narrow" pitchFamily="34" charset="0"/>
            </a:rPr>
            <a:t>O</a:t>
          </a:r>
          <a:endParaRPr lang="fr-FR" sz="1800" b="1" dirty="0">
            <a:latin typeface="Arial Narrow" pitchFamily="34" charset="0"/>
          </a:endParaRPr>
        </a:p>
      </dgm:t>
    </dgm:pt>
    <dgm:pt modelId="{B9B5404F-3A8C-4038-A3A0-133AE0221E92}" type="parTrans" cxnId="{981996CB-F43C-43BC-AB15-7248EF2C06B7}">
      <dgm:prSet/>
      <dgm:spPr/>
      <dgm:t>
        <a:bodyPr/>
        <a:lstStyle/>
        <a:p>
          <a:endParaRPr lang="fr-FR" sz="1800" b="1">
            <a:latin typeface="Arial Narrow" pitchFamily="34" charset="0"/>
          </a:endParaRPr>
        </a:p>
      </dgm:t>
    </dgm:pt>
    <dgm:pt modelId="{36B933FD-9D23-4271-AD2E-21BFB97213DF}" type="sibTrans" cxnId="{981996CB-F43C-43BC-AB15-7248EF2C06B7}">
      <dgm:prSet/>
      <dgm:spPr/>
      <dgm:t>
        <a:bodyPr/>
        <a:lstStyle/>
        <a:p>
          <a:endParaRPr lang="fr-FR" sz="1800" b="1">
            <a:latin typeface="Arial Narrow" pitchFamily="34" charset="0"/>
          </a:endParaRPr>
        </a:p>
      </dgm:t>
    </dgm:pt>
    <dgm:pt modelId="{C00212C0-7711-4582-B91E-F091C8C3C178}">
      <dgm:prSet phldrT="[Texte]" custT="1"/>
      <dgm:spPr/>
      <dgm:t>
        <a:bodyPr/>
        <a:lstStyle/>
        <a:p>
          <a:r>
            <a:rPr lang="fr-FR" sz="1800" b="1" dirty="0" smtClean="0">
              <a:latin typeface="Arial Narrow" pitchFamily="34" charset="0"/>
            </a:rPr>
            <a:t>A</a:t>
          </a:r>
          <a:endParaRPr lang="fr-FR" sz="1800" b="1" dirty="0">
            <a:latin typeface="Arial Narrow" pitchFamily="34" charset="0"/>
          </a:endParaRPr>
        </a:p>
      </dgm:t>
    </dgm:pt>
    <dgm:pt modelId="{AF464B76-C890-4DCE-975F-6827F6B5D8AC}" type="parTrans" cxnId="{80964BA8-6A99-451A-8D49-82B10E380A44}">
      <dgm:prSet/>
      <dgm:spPr/>
      <dgm:t>
        <a:bodyPr/>
        <a:lstStyle/>
        <a:p>
          <a:endParaRPr lang="fr-FR" sz="1800" b="1">
            <a:latin typeface="Arial Narrow" pitchFamily="34" charset="0"/>
          </a:endParaRPr>
        </a:p>
      </dgm:t>
    </dgm:pt>
    <dgm:pt modelId="{13968815-D748-4D97-9CED-9876917479F6}" type="sibTrans" cxnId="{80964BA8-6A99-451A-8D49-82B10E380A44}">
      <dgm:prSet/>
      <dgm:spPr/>
      <dgm:t>
        <a:bodyPr/>
        <a:lstStyle/>
        <a:p>
          <a:endParaRPr lang="fr-FR" sz="1800" b="1">
            <a:latin typeface="Arial Narrow" pitchFamily="34" charset="0"/>
          </a:endParaRPr>
        </a:p>
      </dgm:t>
    </dgm:pt>
    <dgm:pt modelId="{A0476AC5-EB1D-4C48-BF2A-A37B188E684A}">
      <dgm:prSet phldrT="[Texte]" custT="1"/>
      <dgm:spPr/>
      <dgm:t>
        <a:bodyPr/>
        <a:lstStyle/>
        <a:p>
          <a:r>
            <a:rPr lang="fr-FR" sz="1800" b="1" dirty="0" smtClean="0">
              <a:latin typeface="Arial Narrow" pitchFamily="34" charset="0"/>
            </a:rPr>
            <a:t>N</a:t>
          </a:r>
          <a:endParaRPr lang="fr-FR" sz="1800" b="1" dirty="0">
            <a:latin typeface="Arial Narrow" pitchFamily="34" charset="0"/>
          </a:endParaRPr>
        </a:p>
      </dgm:t>
    </dgm:pt>
    <dgm:pt modelId="{69E4805D-597C-490E-87B4-D7F1F73389D5}" type="parTrans" cxnId="{BEF5F6AF-2F46-44F1-9875-A214FB66F28D}">
      <dgm:prSet/>
      <dgm:spPr/>
      <dgm:t>
        <a:bodyPr/>
        <a:lstStyle/>
        <a:p>
          <a:endParaRPr lang="fr-FR" sz="1800" b="1">
            <a:latin typeface="Arial Narrow" pitchFamily="34" charset="0"/>
          </a:endParaRPr>
        </a:p>
      </dgm:t>
    </dgm:pt>
    <dgm:pt modelId="{2992D669-476C-4B50-8BFD-81937E0F845E}" type="sibTrans" cxnId="{BEF5F6AF-2F46-44F1-9875-A214FB66F28D}">
      <dgm:prSet/>
      <dgm:spPr/>
      <dgm:t>
        <a:bodyPr/>
        <a:lstStyle/>
        <a:p>
          <a:endParaRPr lang="fr-FR" sz="1800" b="1">
            <a:latin typeface="Arial Narrow" pitchFamily="34" charset="0"/>
          </a:endParaRPr>
        </a:p>
      </dgm:t>
    </dgm:pt>
    <dgm:pt modelId="{90687672-327A-4246-A79B-6830E1342D01}" type="pres">
      <dgm:prSet presAssocID="{F3DB3051-FD4D-4147-B905-AEBC2F9F7B7A}" presName="composite" presStyleCnt="0">
        <dgm:presLayoutVars>
          <dgm:chMax val="1"/>
          <dgm:dir/>
          <dgm:resizeHandles val="exact"/>
        </dgm:presLayoutVars>
      </dgm:prSet>
      <dgm:spPr/>
      <dgm:t>
        <a:bodyPr/>
        <a:lstStyle/>
        <a:p>
          <a:endParaRPr lang="fr-FR"/>
        </a:p>
      </dgm:t>
    </dgm:pt>
    <dgm:pt modelId="{113A2159-5058-4F1B-B80D-6E880B6B38C6}" type="pres">
      <dgm:prSet presAssocID="{F3DB3051-FD4D-4147-B905-AEBC2F9F7B7A}" presName="radial" presStyleCnt="0">
        <dgm:presLayoutVars>
          <dgm:animLvl val="ctr"/>
        </dgm:presLayoutVars>
      </dgm:prSet>
      <dgm:spPr/>
    </dgm:pt>
    <dgm:pt modelId="{62221789-CF36-4F9F-B921-45117578A546}" type="pres">
      <dgm:prSet presAssocID="{19247969-A9F4-40FC-B38B-B12E506EACFF}" presName="centerShape" presStyleLbl="vennNode1" presStyleIdx="0" presStyleCnt="5"/>
      <dgm:spPr/>
      <dgm:t>
        <a:bodyPr/>
        <a:lstStyle/>
        <a:p>
          <a:endParaRPr lang="fr-FR"/>
        </a:p>
      </dgm:t>
    </dgm:pt>
    <dgm:pt modelId="{7E1FFE57-2E32-4790-B452-22862D291DD0}" type="pres">
      <dgm:prSet presAssocID="{E1694E32-ED43-499C-95CF-2C14DB391CEF}" presName="node" presStyleLbl="vennNode1" presStyleIdx="1" presStyleCnt="5">
        <dgm:presLayoutVars>
          <dgm:bulletEnabled val="1"/>
        </dgm:presLayoutVars>
      </dgm:prSet>
      <dgm:spPr/>
      <dgm:t>
        <a:bodyPr/>
        <a:lstStyle/>
        <a:p>
          <a:endParaRPr lang="fr-FR"/>
        </a:p>
      </dgm:t>
    </dgm:pt>
    <dgm:pt modelId="{25CADD5B-C56E-4666-BF5D-E1CE45366B1B}" type="pres">
      <dgm:prSet presAssocID="{2C3F9652-20AE-4463-857C-29B4C2889A41}" presName="node" presStyleLbl="vennNode1" presStyleIdx="2" presStyleCnt="5">
        <dgm:presLayoutVars>
          <dgm:bulletEnabled val="1"/>
        </dgm:presLayoutVars>
      </dgm:prSet>
      <dgm:spPr/>
      <dgm:t>
        <a:bodyPr/>
        <a:lstStyle/>
        <a:p>
          <a:endParaRPr lang="fr-FR"/>
        </a:p>
      </dgm:t>
    </dgm:pt>
    <dgm:pt modelId="{5BDC1759-6DFF-434F-9223-D4A834E2C6D1}" type="pres">
      <dgm:prSet presAssocID="{C00212C0-7711-4582-B91E-F091C8C3C178}" presName="node" presStyleLbl="vennNode1" presStyleIdx="3" presStyleCnt="5">
        <dgm:presLayoutVars>
          <dgm:bulletEnabled val="1"/>
        </dgm:presLayoutVars>
      </dgm:prSet>
      <dgm:spPr/>
      <dgm:t>
        <a:bodyPr/>
        <a:lstStyle/>
        <a:p>
          <a:endParaRPr lang="fr-FR"/>
        </a:p>
      </dgm:t>
    </dgm:pt>
    <dgm:pt modelId="{E2277AEA-F975-41F8-B7F2-2FF541422BAC}" type="pres">
      <dgm:prSet presAssocID="{A0476AC5-EB1D-4C48-BF2A-A37B188E684A}" presName="node" presStyleLbl="vennNode1" presStyleIdx="4" presStyleCnt="5">
        <dgm:presLayoutVars>
          <dgm:bulletEnabled val="1"/>
        </dgm:presLayoutVars>
      </dgm:prSet>
      <dgm:spPr/>
      <dgm:t>
        <a:bodyPr/>
        <a:lstStyle/>
        <a:p>
          <a:endParaRPr lang="fr-FR"/>
        </a:p>
      </dgm:t>
    </dgm:pt>
  </dgm:ptLst>
  <dgm:cxnLst>
    <dgm:cxn modelId="{2CE69E87-64BD-4D9A-8869-491AA5B19DCB}" type="presOf" srcId="{2C3F9652-20AE-4463-857C-29B4C2889A41}" destId="{25CADD5B-C56E-4666-BF5D-E1CE45366B1B}" srcOrd="0" destOrd="0" presId="urn:microsoft.com/office/officeart/2005/8/layout/radial3"/>
    <dgm:cxn modelId="{BEF5F6AF-2F46-44F1-9875-A214FB66F28D}" srcId="{19247969-A9F4-40FC-B38B-B12E506EACFF}" destId="{A0476AC5-EB1D-4C48-BF2A-A37B188E684A}" srcOrd="3" destOrd="0" parTransId="{69E4805D-597C-490E-87B4-D7F1F73389D5}" sibTransId="{2992D669-476C-4B50-8BFD-81937E0F845E}"/>
    <dgm:cxn modelId="{1C763046-FB54-426D-8EF4-BA1E1E05BF82}" type="presOf" srcId="{F3DB3051-FD4D-4147-B905-AEBC2F9F7B7A}" destId="{90687672-327A-4246-A79B-6830E1342D01}" srcOrd="0" destOrd="0" presId="urn:microsoft.com/office/officeart/2005/8/layout/radial3"/>
    <dgm:cxn modelId="{E8DAD382-2CE7-417A-91CB-04C9C989C3A9}" type="presOf" srcId="{C00212C0-7711-4582-B91E-F091C8C3C178}" destId="{5BDC1759-6DFF-434F-9223-D4A834E2C6D1}" srcOrd="0" destOrd="0" presId="urn:microsoft.com/office/officeart/2005/8/layout/radial3"/>
    <dgm:cxn modelId="{6EE7754D-FEDD-4D4C-AB0E-B43A30CC509B}" type="presOf" srcId="{E1694E32-ED43-499C-95CF-2C14DB391CEF}" destId="{7E1FFE57-2E32-4790-B452-22862D291DD0}" srcOrd="0" destOrd="0" presId="urn:microsoft.com/office/officeart/2005/8/layout/radial3"/>
    <dgm:cxn modelId="{9B3BE66E-DF16-40A6-AE66-D02ADCD2F575}" type="presOf" srcId="{19247969-A9F4-40FC-B38B-B12E506EACFF}" destId="{62221789-CF36-4F9F-B921-45117578A546}" srcOrd="0" destOrd="0" presId="urn:microsoft.com/office/officeart/2005/8/layout/radial3"/>
    <dgm:cxn modelId="{FB8BD080-8A56-4339-94D5-96E956D3B8EF}" srcId="{F3DB3051-FD4D-4147-B905-AEBC2F9F7B7A}" destId="{19247969-A9F4-40FC-B38B-B12E506EACFF}" srcOrd="0" destOrd="0" parTransId="{B46FE4A4-B5E9-447C-85B7-2BF7FC8C1921}" sibTransId="{C59C1FD7-BA0A-473C-B0D0-835605732902}"/>
    <dgm:cxn modelId="{80964BA8-6A99-451A-8D49-82B10E380A44}" srcId="{19247969-A9F4-40FC-B38B-B12E506EACFF}" destId="{C00212C0-7711-4582-B91E-F091C8C3C178}" srcOrd="2" destOrd="0" parTransId="{AF464B76-C890-4DCE-975F-6827F6B5D8AC}" sibTransId="{13968815-D748-4D97-9CED-9876917479F6}"/>
    <dgm:cxn modelId="{981996CB-F43C-43BC-AB15-7248EF2C06B7}" srcId="{19247969-A9F4-40FC-B38B-B12E506EACFF}" destId="{2C3F9652-20AE-4463-857C-29B4C2889A41}" srcOrd="1" destOrd="0" parTransId="{B9B5404F-3A8C-4038-A3A0-133AE0221E92}" sibTransId="{36B933FD-9D23-4271-AD2E-21BFB97213DF}"/>
    <dgm:cxn modelId="{56185497-3DCE-4A30-AC18-13F7648B5AB1}" type="presOf" srcId="{A0476AC5-EB1D-4C48-BF2A-A37B188E684A}" destId="{E2277AEA-F975-41F8-B7F2-2FF541422BAC}" srcOrd="0" destOrd="0" presId="urn:microsoft.com/office/officeart/2005/8/layout/radial3"/>
    <dgm:cxn modelId="{3307B07D-3910-406A-8CBD-EB99DCB87813}" srcId="{19247969-A9F4-40FC-B38B-B12E506EACFF}" destId="{E1694E32-ED43-499C-95CF-2C14DB391CEF}" srcOrd="0" destOrd="0" parTransId="{8601D6D9-69BD-4744-ACF6-E0A6F43FC147}" sibTransId="{BF8BDFE5-3E31-460B-B8EA-A1FD4BC021BD}"/>
    <dgm:cxn modelId="{A5A4AF14-D177-40A3-828C-4A02D4297A1F}" type="presParOf" srcId="{90687672-327A-4246-A79B-6830E1342D01}" destId="{113A2159-5058-4F1B-B80D-6E880B6B38C6}" srcOrd="0" destOrd="0" presId="urn:microsoft.com/office/officeart/2005/8/layout/radial3"/>
    <dgm:cxn modelId="{2F835DF0-27A7-4E16-8CF1-2B9BE82A9CDC}" type="presParOf" srcId="{113A2159-5058-4F1B-B80D-6E880B6B38C6}" destId="{62221789-CF36-4F9F-B921-45117578A546}" srcOrd="0" destOrd="0" presId="urn:microsoft.com/office/officeart/2005/8/layout/radial3"/>
    <dgm:cxn modelId="{2B966E39-1837-4D3E-BAAF-D6E241FAE28B}" type="presParOf" srcId="{113A2159-5058-4F1B-B80D-6E880B6B38C6}" destId="{7E1FFE57-2E32-4790-B452-22862D291DD0}" srcOrd="1" destOrd="0" presId="urn:microsoft.com/office/officeart/2005/8/layout/radial3"/>
    <dgm:cxn modelId="{8C72336C-79EB-4236-932B-AE162836C3BA}" type="presParOf" srcId="{113A2159-5058-4F1B-B80D-6E880B6B38C6}" destId="{25CADD5B-C56E-4666-BF5D-E1CE45366B1B}" srcOrd="2" destOrd="0" presId="urn:microsoft.com/office/officeart/2005/8/layout/radial3"/>
    <dgm:cxn modelId="{839899D1-CDE1-4E1B-A589-5B88A6BD2FFF}" type="presParOf" srcId="{113A2159-5058-4F1B-B80D-6E880B6B38C6}" destId="{5BDC1759-6DFF-434F-9223-D4A834E2C6D1}" srcOrd="3" destOrd="0" presId="urn:microsoft.com/office/officeart/2005/8/layout/radial3"/>
    <dgm:cxn modelId="{5CDA4E13-2FA6-45A3-A880-70E111881A92}" type="presParOf" srcId="{113A2159-5058-4F1B-B80D-6E880B6B38C6}" destId="{E2277AEA-F975-41F8-B7F2-2FF541422BAC}"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53EA801A-3FC0-4C2D-AE97-A4BC2FF288D6}" type="doc">
      <dgm:prSet loTypeId="urn:microsoft.com/office/officeart/2009/layout/CircleArrowProcess" loCatId="cycle" qsTypeId="urn:microsoft.com/office/officeart/2005/8/quickstyle/3d3" qsCatId="3D" csTypeId="urn:microsoft.com/office/officeart/2005/8/colors/colorful1" csCatId="colorful" phldr="1"/>
      <dgm:spPr/>
      <dgm:t>
        <a:bodyPr/>
        <a:lstStyle/>
        <a:p>
          <a:endParaRPr lang="fr-FR"/>
        </a:p>
      </dgm:t>
    </dgm:pt>
    <dgm:pt modelId="{A40B6FE8-B36A-4707-AF68-5F73ECBA8422}">
      <dgm:prSet phldrT="[Texte]"/>
      <dgm:spPr/>
      <dgm:t>
        <a:bodyPr/>
        <a:lstStyle/>
        <a:p>
          <a:r>
            <a:rPr lang="fr-FR" b="1" dirty="0" smtClean="0">
              <a:latin typeface="Arial Narrow" pitchFamily="34" charset="0"/>
            </a:rPr>
            <a:t>CHA</a:t>
          </a:r>
          <a:endParaRPr lang="fr-FR" b="1" dirty="0">
            <a:latin typeface="Arial Narrow" pitchFamily="34" charset="0"/>
          </a:endParaRPr>
        </a:p>
      </dgm:t>
    </dgm:pt>
    <dgm:pt modelId="{2001788A-144E-4263-89A2-73B63DF34B2C}" type="parTrans" cxnId="{0D67E832-B471-4500-AF7E-222C945148F9}">
      <dgm:prSet/>
      <dgm:spPr/>
      <dgm:t>
        <a:bodyPr/>
        <a:lstStyle/>
        <a:p>
          <a:endParaRPr lang="fr-FR" b="1">
            <a:latin typeface="Arial Narrow" pitchFamily="34" charset="0"/>
          </a:endParaRPr>
        </a:p>
      </dgm:t>
    </dgm:pt>
    <dgm:pt modelId="{1D278473-62D3-4B23-8B98-1F8F39E6EB3F}" type="sibTrans" cxnId="{0D67E832-B471-4500-AF7E-222C945148F9}">
      <dgm:prSet/>
      <dgm:spPr/>
      <dgm:t>
        <a:bodyPr/>
        <a:lstStyle/>
        <a:p>
          <a:endParaRPr lang="fr-FR" b="1">
            <a:latin typeface="Arial Narrow" pitchFamily="34" charset="0"/>
          </a:endParaRPr>
        </a:p>
      </dgm:t>
    </dgm:pt>
    <dgm:pt modelId="{DA109ACA-D663-4C5E-A136-14704F806D00}">
      <dgm:prSet phldrT="[Texte]"/>
      <dgm:spPr/>
      <dgm:t>
        <a:bodyPr/>
        <a:lstStyle/>
        <a:p>
          <a:r>
            <a:rPr lang="fr-FR" b="1" dirty="0" smtClean="0">
              <a:latin typeface="Arial Narrow" pitchFamily="34" charset="0"/>
            </a:rPr>
            <a:t>LLEN</a:t>
          </a:r>
          <a:endParaRPr lang="fr-FR" b="1" dirty="0">
            <a:latin typeface="Arial Narrow" pitchFamily="34" charset="0"/>
          </a:endParaRPr>
        </a:p>
      </dgm:t>
    </dgm:pt>
    <dgm:pt modelId="{86C3C9F7-0B83-4FD9-BD04-6C79668B252F}" type="parTrans" cxnId="{F3CF4307-0728-4F26-AAF9-40883EB86368}">
      <dgm:prSet/>
      <dgm:spPr/>
      <dgm:t>
        <a:bodyPr/>
        <a:lstStyle/>
        <a:p>
          <a:endParaRPr lang="fr-FR" b="1">
            <a:latin typeface="Arial Narrow" pitchFamily="34" charset="0"/>
          </a:endParaRPr>
        </a:p>
      </dgm:t>
    </dgm:pt>
    <dgm:pt modelId="{87EC8A1B-EDFF-4A90-AA7C-0A7142DECF84}" type="sibTrans" cxnId="{F3CF4307-0728-4F26-AAF9-40883EB86368}">
      <dgm:prSet/>
      <dgm:spPr/>
      <dgm:t>
        <a:bodyPr/>
        <a:lstStyle/>
        <a:p>
          <a:endParaRPr lang="fr-FR" b="1">
            <a:latin typeface="Arial Narrow" pitchFamily="34" charset="0"/>
          </a:endParaRPr>
        </a:p>
      </dgm:t>
    </dgm:pt>
    <dgm:pt modelId="{D48CC9F0-19BE-44D7-AC56-6E553420C46D}">
      <dgm:prSet phldrT="[Texte]"/>
      <dgm:spPr/>
      <dgm:t>
        <a:bodyPr/>
        <a:lstStyle/>
        <a:p>
          <a:r>
            <a:rPr lang="fr-FR" b="1" dirty="0" smtClean="0">
              <a:latin typeface="Arial Narrow" pitchFamily="34" charset="0"/>
            </a:rPr>
            <a:t>GES</a:t>
          </a:r>
          <a:endParaRPr lang="fr-FR" b="1" dirty="0">
            <a:latin typeface="Arial Narrow" pitchFamily="34" charset="0"/>
          </a:endParaRPr>
        </a:p>
      </dgm:t>
    </dgm:pt>
    <dgm:pt modelId="{449A00F0-B772-4119-8E7A-C37751301E1E}" type="parTrans" cxnId="{3426A621-7FD5-459F-8D14-5064466F17B2}">
      <dgm:prSet/>
      <dgm:spPr/>
      <dgm:t>
        <a:bodyPr/>
        <a:lstStyle/>
        <a:p>
          <a:endParaRPr lang="fr-FR" b="1">
            <a:latin typeface="Arial Narrow" pitchFamily="34" charset="0"/>
          </a:endParaRPr>
        </a:p>
      </dgm:t>
    </dgm:pt>
    <dgm:pt modelId="{F1EC5075-65CD-41D5-A370-1F8436414C28}" type="sibTrans" cxnId="{3426A621-7FD5-459F-8D14-5064466F17B2}">
      <dgm:prSet/>
      <dgm:spPr/>
      <dgm:t>
        <a:bodyPr/>
        <a:lstStyle/>
        <a:p>
          <a:endParaRPr lang="fr-FR" b="1">
            <a:latin typeface="Arial Narrow" pitchFamily="34" charset="0"/>
          </a:endParaRPr>
        </a:p>
      </dgm:t>
    </dgm:pt>
    <dgm:pt modelId="{B763F5A5-4748-48CF-B403-482934BCF659}" type="pres">
      <dgm:prSet presAssocID="{53EA801A-3FC0-4C2D-AE97-A4BC2FF288D6}" presName="Name0" presStyleCnt="0">
        <dgm:presLayoutVars>
          <dgm:chMax val="7"/>
          <dgm:chPref val="7"/>
          <dgm:dir/>
          <dgm:animLvl val="lvl"/>
        </dgm:presLayoutVars>
      </dgm:prSet>
      <dgm:spPr/>
      <dgm:t>
        <a:bodyPr/>
        <a:lstStyle/>
        <a:p>
          <a:endParaRPr lang="fr-FR"/>
        </a:p>
      </dgm:t>
    </dgm:pt>
    <dgm:pt modelId="{012BE1CB-65E2-47AA-9322-19913A3AD7CA}" type="pres">
      <dgm:prSet presAssocID="{A40B6FE8-B36A-4707-AF68-5F73ECBA8422}" presName="Accent1" presStyleCnt="0"/>
      <dgm:spPr/>
    </dgm:pt>
    <dgm:pt modelId="{13122BFB-16EC-4CCE-8CD8-E77DB782C5FC}" type="pres">
      <dgm:prSet presAssocID="{A40B6FE8-B36A-4707-AF68-5F73ECBA8422}" presName="Accent" presStyleLbl="node1" presStyleIdx="0" presStyleCnt="3"/>
      <dgm:spPr/>
    </dgm:pt>
    <dgm:pt modelId="{5B47D505-9AC2-42E7-9FE3-E1D038AECD79}" type="pres">
      <dgm:prSet presAssocID="{A40B6FE8-B36A-4707-AF68-5F73ECBA8422}" presName="Parent1" presStyleLbl="revTx" presStyleIdx="0" presStyleCnt="3">
        <dgm:presLayoutVars>
          <dgm:chMax val="1"/>
          <dgm:chPref val="1"/>
          <dgm:bulletEnabled val="1"/>
        </dgm:presLayoutVars>
      </dgm:prSet>
      <dgm:spPr/>
      <dgm:t>
        <a:bodyPr/>
        <a:lstStyle/>
        <a:p>
          <a:endParaRPr lang="fr-FR"/>
        </a:p>
      </dgm:t>
    </dgm:pt>
    <dgm:pt modelId="{7AA2125F-250D-4983-B8F8-107DDB47F514}" type="pres">
      <dgm:prSet presAssocID="{DA109ACA-D663-4C5E-A136-14704F806D00}" presName="Accent2" presStyleCnt="0"/>
      <dgm:spPr/>
    </dgm:pt>
    <dgm:pt modelId="{A8AD4841-CE14-4A80-A504-6A2F18171820}" type="pres">
      <dgm:prSet presAssocID="{DA109ACA-D663-4C5E-A136-14704F806D00}" presName="Accent" presStyleLbl="node1" presStyleIdx="1" presStyleCnt="3"/>
      <dgm:spPr/>
    </dgm:pt>
    <dgm:pt modelId="{346E3DB4-4217-4687-8C86-D3FB8D86C93A}" type="pres">
      <dgm:prSet presAssocID="{DA109ACA-D663-4C5E-A136-14704F806D00}" presName="Parent2" presStyleLbl="revTx" presStyleIdx="1" presStyleCnt="3">
        <dgm:presLayoutVars>
          <dgm:chMax val="1"/>
          <dgm:chPref val="1"/>
          <dgm:bulletEnabled val="1"/>
        </dgm:presLayoutVars>
      </dgm:prSet>
      <dgm:spPr/>
      <dgm:t>
        <a:bodyPr/>
        <a:lstStyle/>
        <a:p>
          <a:endParaRPr lang="fr-FR"/>
        </a:p>
      </dgm:t>
    </dgm:pt>
    <dgm:pt modelId="{3C1B2DC2-F61E-44A9-8875-8A548D562849}" type="pres">
      <dgm:prSet presAssocID="{D48CC9F0-19BE-44D7-AC56-6E553420C46D}" presName="Accent3" presStyleCnt="0"/>
      <dgm:spPr/>
    </dgm:pt>
    <dgm:pt modelId="{B47AC2E5-68B6-4B5C-BDF2-84C6D53F1E68}" type="pres">
      <dgm:prSet presAssocID="{D48CC9F0-19BE-44D7-AC56-6E553420C46D}" presName="Accent" presStyleLbl="node1" presStyleIdx="2" presStyleCnt="3"/>
      <dgm:spPr/>
    </dgm:pt>
    <dgm:pt modelId="{15364DBC-E43F-4045-84E1-F14C5853ABF9}" type="pres">
      <dgm:prSet presAssocID="{D48CC9F0-19BE-44D7-AC56-6E553420C46D}" presName="Parent3" presStyleLbl="revTx" presStyleIdx="2" presStyleCnt="3">
        <dgm:presLayoutVars>
          <dgm:chMax val="1"/>
          <dgm:chPref val="1"/>
          <dgm:bulletEnabled val="1"/>
        </dgm:presLayoutVars>
      </dgm:prSet>
      <dgm:spPr/>
      <dgm:t>
        <a:bodyPr/>
        <a:lstStyle/>
        <a:p>
          <a:endParaRPr lang="fr-FR"/>
        </a:p>
      </dgm:t>
    </dgm:pt>
  </dgm:ptLst>
  <dgm:cxnLst>
    <dgm:cxn modelId="{3426A621-7FD5-459F-8D14-5064466F17B2}" srcId="{53EA801A-3FC0-4C2D-AE97-A4BC2FF288D6}" destId="{D48CC9F0-19BE-44D7-AC56-6E553420C46D}" srcOrd="2" destOrd="0" parTransId="{449A00F0-B772-4119-8E7A-C37751301E1E}" sibTransId="{F1EC5075-65CD-41D5-A370-1F8436414C28}"/>
    <dgm:cxn modelId="{D9EFAA39-1D0A-4C02-9A81-FC137E78658B}" type="presOf" srcId="{A40B6FE8-B36A-4707-AF68-5F73ECBA8422}" destId="{5B47D505-9AC2-42E7-9FE3-E1D038AECD79}" srcOrd="0" destOrd="0" presId="urn:microsoft.com/office/officeart/2009/layout/CircleArrowProcess"/>
    <dgm:cxn modelId="{0D67E832-B471-4500-AF7E-222C945148F9}" srcId="{53EA801A-3FC0-4C2D-AE97-A4BC2FF288D6}" destId="{A40B6FE8-B36A-4707-AF68-5F73ECBA8422}" srcOrd="0" destOrd="0" parTransId="{2001788A-144E-4263-89A2-73B63DF34B2C}" sibTransId="{1D278473-62D3-4B23-8B98-1F8F39E6EB3F}"/>
    <dgm:cxn modelId="{F3CF4307-0728-4F26-AAF9-40883EB86368}" srcId="{53EA801A-3FC0-4C2D-AE97-A4BC2FF288D6}" destId="{DA109ACA-D663-4C5E-A136-14704F806D00}" srcOrd="1" destOrd="0" parTransId="{86C3C9F7-0B83-4FD9-BD04-6C79668B252F}" sibTransId="{87EC8A1B-EDFF-4A90-AA7C-0A7142DECF84}"/>
    <dgm:cxn modelId="{3C90589C-8262-413E-8D8A-ED0E2D0DEA92}" type="presOf" srcId="{DA109ACA-D663-4C5E-A136-14704F806D00}" destId="{346E3DB4-4217-4687-8C86-D3FB8D86C93A}" srcOrd="0" destOrd="0" presId="urn:microsoft.com/office/officeart/2009/layout/CircleArrowProcess"/>
    <dgm:cxn modelId="{4830B3C2-9BBF-466A-A5E8-59747C8603B6}" type="presOf" srcId="{53EA801A-3FC0-4C2D-AE97-A4BC2FF288D6}" destId="{B763F5A5-4748-48CF-B403-482934BCF659}" srcOrd="0" destOrd="0" presId="urn:microsoft.com/office/officeart/2009/layout/CircleArrowProcess"/>
    <dgm:cxn modelId="{5EF9BCC8-7DFF-45E7-8170-E0AC38D6EE7D}" type="presOf" srcId="{D48CC9F0-19BE-44D7-AC56-6E553420C46D}" destId="{15364DBC-E43F-4045-84E1-F14C5853ABF9}" srcOrd="0" destOrd="0" presId="urn:microsoft.com/office/officeart/2009/layout/CircleArrowProcess"/>
    <dgm:cxn modelId="{DD002DE4-F20B-447C-9405-DB383471503C}" type="presParOf" srcId="{B763F5A5-4748-48CF-B403-482934BCF659}" destId="{012BE1CB-65E2-47AA-9322-19913A3AD7CA}" srcOrd="0" destOrd="0" presId="urn:microsoft.com/office/officeart/2009/layout/CircleArrowProcess"/>
    <dgm:cxn modelId="{9B3A26DB-4E8F-4089-8B72-822797405474}" type="presParOf" srcId="{012BE1CB-65E2-47AA-9322-19913A3AD7CA}" destId="{13122BFB-16EC-4CCE-8CD8-E77DB782C5FC}" srcOrd="0" destOrd="0" presId="urn:microsoft.com/office/officeart/2009/layout/CircleArrowProcess"/>
    <dgm:cxn modelId="{8F412555-BDEB-4D15-B091-31F670C759BA}" type="presParOf" srcId="{B763F5A5-4748-48CF-B403-482934BCF659}" destId="{5B47D505-9AC2-42E7-9FE3-E1D038AECD79}" srcOrd="1" destOrd="0" presId="urn:microsoft.com/office/officeart/2009/layout/CircleArrowProcess"/>
    <dgm:cxn modelId="{5B2B788C-7A56-4F41-9E3F-B780B9280DB1}" type="presParOf" srcId="{B763F5A5-4748-48CF-B403-482934BCF659}" destId="{7AA2125F-250D-4983-B8F8-107DDB47F514}" srcOrd="2" destOrd="0" presId="urn:microsoft.com/office/officeart/2009/layout/CircleArrowProcess"/>
    <dgm:cxn modelId="{DD17AA21-BF41-4C15-A33E-9DD55E013A72}" type="presParOf" srcId="{7AA2125F-250D-4983-B8F8-107DDB47F514}" destId="{A8AD4841-CE14-4A80-A504-6A2F18171820}" srcOrd="0" destOrd="0" presId="urn:microsoft.com/office/officeart/2009/layout/CircleArrowProcess"/>
    <dgm:cxn modelId="{DAFD4A1F-D925-4E16-9A4D-5945EE490756}" type="presParOf" srcId="{B763F5A5-4748-48CF-B403-482934BCF659}" destId="{346E3DB4-4217-4687-8C86-D3FB8D86C93A}" srcOrd="3" destOrd="0" presId="urn:microsoft.com/office/officeart/2009/layout/CircleArrowProcess"/>
    <dgm:cxn modelId="{9AF76BAF-E706-4AF5-AE61-5044C4F969CB}" type="presParOf" srcId="{B763F5A5-4748-48CF-B403-482934BCF659}" destId="{3C1B2DC2-F61E-44A9-8875-8A548D562849}" srcOrd="4" destOrd="0" presId="urn:microsoft.com/office/officeart/2009/layout/CircleArrowProcess"/>
    <dgm:cxn modelId="{60300CE5-D71C-4CDF-BA44-DB00056998E5}" type="presParOf" srcId="{3C1B2DC2-F61E-44A9-8875-8A548D562849}" destId="{B47AC2E5-68B6-4B5C-BDF2-84C6D53F1E68}" srcOrd="0" destOrd="0" presId="urn:microsoft.com/office/officeart/2009/layout/CircleArrowProcess"/>
    <dgm:cxn modelId="{7140C2F9-3CC1-4F73-B26A-90719700B352}" type="presParOf" srcId="{B763F5A5-4748-48CF-B403-482934BCF659}" destId="{15364DBC-E43F-4045-84E1-F14C5853ABF9}" srcOrd="5" destOrd="0" presId="urn:microsoft.com/office/officeart/2009/layout/CircleArrowProces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3DB3051-FD4D-4147-B905-AEBC2F9F7B7A}" type="doc">
      <dgm:prSet loTypeId="urn:microsoft.com/office/officeart/2005/8/layout/radial3" loCatId="relationship" qsTypeId="urn:microsoft.com/office/officeart/2005/8/quickstyle/3d4" qsCatId="3D" csTypeId="urn:microsoft.com/office/officeart/2005/8/colors/colorful1" csCatId="colorful" phldr="1"/>
      <dgm:spPr/>
      <dgm:t>
        <a:bodyPr/>
        <a:lstStyle/>
        <a:p>
          <a:endParaRPr lang="fr-FR"/>
        </a:p>
      </dgm:t>
    </dgm:pt>
    <dgm:pt modelId="{19247969-A9F4-40FC-B38B-B12E506EACFF}">
      <dgm:prSet phldrT="[Texte]" custT="1"/>
      <dgm:spPr/>
      <dgm:t>
        <a:bodyPr/>
        <a:lstStyle/>
        <a:p>
          <a:r>
            <a:rPr lang="fr-FR" sz="1800" b="1" dirty="0" smtClean="0">
              <a:latin typeface="Arial Narrow" pitchFamily="34" charset="0"/>
            </a:rPr>
            <a:t>CNAO</a:t>
          </a:r>
          <a:endParaRPr lang="fr-FR" sz="1800" b="1" dirty="0">
            <a:latin typeface="Arial Narrow" pitchFamily="34" charset="0"/>
          </a:endParaRPr>
        </a:p>
      </dgm:t>
    </dgm:pt>
    <dgm:pt modelId="{B46FE4A4-B5E9-447C-85B7-2BF7FC8C1921}" type="parTrans" cxnId="{FB8BD080-8A56-4339-94D5-96E956D3B8EF}">
      <dgm:prSet/>
      <dgm:spPr/>
      <dgm:t>
        <a:bodyPr/>
        <a:lstStyle/>
        <a:p>
          <a:endParaRPr lang="fr-FR" sz="1800" b="1">
            <a:latin typeface="Arial Narrow" pitchFamily="34" charset="0"/>
          </a:endParaRPr>
        </a:p>
      </dgm:t>
    </dgm:pt>
    <dgm:pt modelId="{C59C1FD7-BA0A-473C-B0D0-835605732902}" type="sibTrans" cxnId="{FB8BD080-8A56-4339-94D5-96E956D3B8EF}">
      <dgm:prSet/>
      <dgm:spPr/>
      <dgm:t>
        <a:bodyPr/>
        <a:lstStyle/>
        <a:p>
          <a:endParaRPr lang="fr-FR" sz="1800" b="1">
            <a:latin typeface="Arial Narrow" pitchFamily="34" charset="0"/>
          </a:endParaRPr>
        </a:p>
      </dgm:t>
    </dgm:pt>
    <dgm:pt modelId="{E1694E32-ED43-499C-95CF-2C14DB391CEF}">
      <dgm:prSet phldrT="[Texte]" custT="1"/>
      <dgm:spPr/>
      <dgm:t>
        <a:bodyPr/>
        <a:lstStyle/>
        <a:p>
          <a:r>
            <a:rPr lang="fr-FR" sz="1800" b="1" dirty="0" smtClean="0">
              <a:latin typeface="Arial Narrow" pitchFamily="34" charset="0"/>
            </a:rPr>
            <a:t>C</a:t>
          </a:r>
          <a:endParaRPr lang="fr-FR" sz="1800" b="1" dirty="0">
            <a:latin typeface="Arial Narrow" pitchFamily="34" charset="0"/>
          </a:endParaRPr>
        </a:p>
      </dgm:t>
    </dgm:pt>
    <dgm:pt modelId="{8601D6D9-69BD-4744-ACF6-E0A6F43FC147}" type="parTrans" cxnId="{3307B07D-3910-406A-8CBD-EB99DCB87813}">
      <dgm:prSet/>
      <dgm:spPr/>
      <dgm:t>
        <a:bodyPr/>
        <a:lstStyle/>
        <a:p>
          <a:endParaRPr lang="fr-FR" sz="1800" b="1">
            <a:latin typeface="Arial Narrow" pitchFamily="34" charset="0"/>
          </a:endParaRPr>
        </a:p>
      </dgm:t>
    </dgm:pt>
    <dgm:pt modelId="{BF8BDFE5-3E31-460B-B8EA-A1FD4BC021BD}" type="sibTrans" cxnId="{3307B07D-3910-406A-8CBD-EB99DCB87813}">
      <dgm:prSet/>
      <dgm:spPr/>
      <dgm:t>
        <a:bodyPr/>
        <a:lstStyle/>
        <a:p>
          <a:endParaRPr lang="fr-FR" sz="1800" b="1">
            <a:latin typeface="Arial Narrow" pitchFamily="34" charset="0"/>
          </a:endParaRPr>
        </a:p>
      </dgm:t>
    </dgm:pt>
    <dgm:pt modelId="{2C3F9652-20AE-4463-857C-29B4C2889A41}">
      <dgm:prSet phldrT="[Texte]" custT="1"/>
      <dgm:spPr/>
      <dgm:t>
        <a:bodyPr/>
        <a:lstStyle/>
        <a:p>
          <a:r>
            <a:rPr lang="fr-FR" sz="1800" b="1" dirty="0" smtClean="0">
              <a:latin typeface="Arial Narrow" pitchFamily="34" charset="0"/>
            </a:rPr>
            <a:t>O</a:t>
          </a:r>
          <a:endParaRPr lang="fr-FR" sz="1800" b="1" dirty="0">
            <a:latin typeface="Arial Narrow" pitchFamily="34" charset="0"/>
          </a:endParaRPr>
        </a:p>
      </dgm:t>
    </dgm:pt>
    <dgm:pt modelId="{B9B5404F-3A8C-4038-A3A0-133AE0221E92}" type="parTrans" cxnId="{981996CB-F43C-43BC-AB15-7248EF2C06B7}">
      <dgm:prSet/>
      <dgm:spPr/>
      <dgm:t>
        <a:bodyPr/>
        <a:lstStyle/>
        <a:p>
          <a:endParaRPr lang="fr-FR" sz="1800" b="1">
            <a:latin typeface="Arial Narrow" pitchFamily="34" charset="0"/>
          </a:endParaRPr>
        </a:p>
      </dgm:t>
    </dgm:pt>
    <dgm:pt modelId="{36B933FD-9D23-4271-AD2E-21BFB97213DF}" type="sibTrans" cxnId="{981996CB-F43C-43BC-AB15-7248EF2C06B7}">
      <dgm:prSet/>
      <dgm:spPr/>
      <dgm:t>
        <a:bodyPr/>
        <a:lstStyle/>
        <a:p>
          <a:endParaRPr lang="fr-FR" sz="1800" b="1">
            <a:latin typeface="Arial Narrow" pitchFamily="34" charset="0"/>
          </a:endParaRPr>
        </a:p>
      </dgm:t>
    </dgm:pt>
    <dgm:pt modelId="{C00212C0-7711-4582-B91E-F091C8C3C178}">
      <dgm:prSet phldrT="[Texte]" custT="1"/>
      <dgm:spPr/>
      <dgm:t>
        <a:bodyPr/>
        <a:lstStyle/>
        <a:p>
          <a:r>
            <a:rPr lang="fr-FR" sz="1800" b="1" dirty="0" smtClean="0">
              <a:latin typeface="Arial Narrow" pitchFamily="34" charset="0"/>
            </a:rPr>
            <a:t>A</a:t>
          </a:r>
          <a:endParaRPr lang="fr-FR" sz="1800" b="1" dirty="0">
            <a:latin typeface="Arial Narrow" pitchFamily="34" charset="0"/>
          </a:endParaRPr>
        </a:p>
      </dgm:t>
    </dgm:pt>
    <dgm:pt modelId="{AF464B76-C890-4DCE-975F-6827F6B5D8AC}" type="parTrans" cxnId="{80964BA8-6A99-451A-8D49-82B10E380A44}">
      <dgm:prSet/>
      <dgm:spPr/>
      <dgm:t>
        <a:bodyPr/>
        <a:lstStyle/>
        <a:p>
          <a:endParaRPr lang="fr-FR" sz="1800" b="1">
            <a:latin typeface="Arial Narrow" pitchFamily="34" charset="0"/>
          </a:endParaRPr>
        </a:p>
      </dgm:t>
    </dgm:pt>
    <dgm:pt modelId="{13968815-D748-4D97-9CED-9876917479F6}" type="sibTrans" cxnId="{80964BA8-6A99-451A-8D49-82B10E380A44}">
      <dgm:prSet/>
      <dgm:spPr/>
      <dgm:t>
        <a:bodyPr/>
        <a:lstStyle/>
        <a:p>
          <a:endParaRPr lang="fr-FR" sz="1800" b="1">
            <a:latin typeface="Arial Narrow" pitchFamily="34" charset="0"/>
          </a:endParaRPr>
        </a:p>
      </dgm:t>
    </dgm:pt>
    <dgm:pt modelId="{A0476AC5-EB1D-4C48-BF2A-A37B188E684A}">
      <dgm:prSet phldrT="[Texte]" custT="1"/>
      <dgm:spPr/>
      <dgm:t>
        <a:bodyPr/>
        <a:lstStyle/>
        <a:p>
          <a:r>
            <a:rPr lang="fr-FR" sz="1800" b="1" dirty="0" smtClean="0">
              <a:latin typeface="Arial Narrow" pitchFamily="34" charset="0"/>
            </a:rPr>
            <a:t>N</a:t>
          </a:r>
          <a:endParaRPr lang="fr-FR" sz="1800" b="1" dirty="0">
            <a:latin typeface="Arial Narrow" pitchFamily="34" charset="0"/>
          </a:endParaRPr>
        </a:p>
      </dgm:t>
    </dgm:pt>
    <dgm:pt modelId="{69E4805D-597C-490E-87B4-D7F1F73389D5}" type="parTrans" cxnId="{BEF5F6AF-2F46-44F1-9875-A214FB66F28D}">
      <dgm:prSet/>
      <dgm:spPr/>
      <dgm:t>
        <a:bodyPr/>
        <a:lstStyle/>
        <a:p>
          <a:endParaRPr lang="fr-FR" sz="1800" b="1">
            <a:latin typeface="Arial Narrow" pitchFamily="34" charset="0"/>
          </a:endParaRPr>
        </a:p>
      </dgm:t>
    </dgm:pt>
    <dgm:pt modelId="{2992D669-476C-4B50-8BFD-81937E0F845E}" type="sibTrans" cxnId="{BEF5F6AF-2F46-44F1-9875-A214FB66F28D}">
      <dgm:prSet/>
      <dgm:spPr/>
      <dgm:t>
        <a:bodyPr/>
        <a:lstStyle/>
        <a:p>
          <a:endParaRPr lang="fr-FR" sz="1800" b="1">
            <a:latin typeface="Arial Narrow" pitchFamily="34" charset="0"/>
          </a:endParaRPr>
        </a:p>
      </dgm:t>
    </dgm:pt>
    <dgm:pt modelId="{90687672-327A-4246-A79B-6830E1342D01}" type="pres">
      <dgm:prSet presAssocID="{F3DB3051-FD4D-4147-B905-AEBC2F9F7B7A}" presName="composite" presStyleCnt="0">
        <dgm:presLayoutVars>
          <dgm:chMax val="1"/>
          <dgm:dir/>
          <dgm:resizeHandles val="exact"/>
        </dgm:presLayoutVars>
      </dgm:prSet>
      <dgm:spPr/>
      <dgm:t>
        <a:bodyPr/>
        <a:lstStyle/>
        <a:p>
          <a:endParaRPr lang="fr-FR"/>
        </a:p>
      </dgm:t>
    </dgm:pt>
    <dgm:pt modelId="{113A2159-5058-4F1B-B80D-6E880B6B38C6}" type="pres">
      <dgm:prSet presAssocID="{F3DB3051-FD4D-4147-B905-AEBC2F9F7B7A}" presName="radial" presStyleCnt="0">
        <dgm:presLayoutVars>
          <dgm:animLvl val="ctr"/>
        </dgm:presLayoutVars>
      </dgm:prSet>
      <dgm:spPr/>
    </dgm:pt>
    <dgm:pt modelId="{62221789-CF36-4F9F-B921-45117578A546}" type="pres">
      <dgm:prSet presAssocID="{19247969-A9F4-40FC-B38B-B12E506EACFF}" presName="centerShape" presStyleLbl="vennNode1" presStyleIdx="0" presStyleCnt="5"/>
      <dgm:spPr/>
      <dgm:t>
        <a:bodyPr/>
        <a:lstStyle/>
        <a:p>
          <a:endParaRPr lang="fr-FR"/>
        </a:p>
      </dgm:t>
    </dgm:pt>
    <dgm:pt modelId="{7E1FFE57-2E32-4790-B452-22862D291DD0}" type="pres">
      <dgm:prSet presAssocID="{E1694E32-ED43-499C-95CF-2C14DB391CEF}" presName="node" presStyleLbl="vennNode1" presStyleIdx="1" presStyleCnt="5">
        <dgm:presLayoutVars>
          <dgm:bulletEnabled val="1"/>
        </dgm:presLayoutVars>
      </dgm:prSet>
      <dgm:spPr/>
      <dgm:t>
        <a:bodyPr/>
        <a:lstStyle/>
        <a:p>
          <a:endParaRPr lang="fr-FR"/>
        </a:p>
      </dgm:t>
    </dgm:pt>
    <dgm:pt modelId="{25CADD5B-C56E-4666-BF5D-E1CE45366B1B}" type="pres">
      <dgm:prSet presAssocID="{2C3F9652-20AE-4463-857C-29B4C2889A41}" presName="node" presStyleLbl="vennNode1" presStyleIdx="2" presStyleCnt="5">
        <dgm:presLayoutVars>
          <dgm:bulletEnabled val="1"/>
        </dgm:presLayoutVars>
      </dgm:prSet>
      <dgm:spPr/>
      <dgm:t>
        <a:bodyPr/>
        <a:lstStyle/>
        <a:p>
          <a:endParaRPr lang="fr-FR"/>
        </a:p>
      </dgm:t>
    </dgm:pt>
    <dgm:pt modelId="{5BDC1759-6DFF-434F-9223-D4A834E2C6D1}" type="pres">
      <dgm:prSet presAssocID="{C00212C0-7711-4582-B91E-F091C8C3C178}" presName="node" presStyleLbl="vennNode1" presStyleIdx="3" presStyleCnt="5">
        <dgm:presLayoutVars>
          <dgm:bulletEnabled val="1"/>
        </dgm:presLayoutVars>
      </dgm:prSet>
      <dgm:spPr/>
      <dgm:t>
        <a:bodyPr/>
        <a:lstStyle/>
        <a:p>
          <a:endParaRPr lang="fr-FR"/>
        </a:p>
      </dgm:t>
    </dgm:pt>
    <dgm:pt modelId="{E2277AEA-F975-41F8-B7F2-2FF541422BAC}" type="pres">
      <dgm:prSet presAssocID="{A0476AC5-EB1D-4C48-BF2A-A37B188E684A}" presName="node" presStyleLbl="vennNode1" presStyleIdx="4" presStyleCnt="5">
        <dgm:presLayoutVars>
          <dgm:bulletEnabled val="1"/>
        </dgm:presLayoutVars>
      </dgm:prSet>
      <dgm:spPr/>
      <dgm:t>
        <a:bodyPr/>
        <a:lstStyle/>
        <a:p>
          <a:endParaRPr lang="fr-FR"/>
        </a:p>
      </dgm:t>
    </dgm:pt>
  </dgm:ptLst>
  <dgm:cxnLst>
    <dgm:cxn modelId="{3307B07D-3910-406A-8CBD-EB99DCB87813}" srcId="{19247969-A9F4-40FC-B38B-B12E506EACFF}" destId="{E1694E32-ED43-499C-95CF-2C14DB391CEF}" srcOrd="0" destOrd="0" parTransId="{8601D6D9-69BD-4744-ACF6-E0A6F43FC147}" sibTransId="{BF8BDFE5-3E31-460B-B8EA-A1FD4BC021BD}"/>
    <dgm:cxn modelId="{A833BF7F-AB4B-4CCB-A86F-5EA3B2E6A4AA}" type="presOf" srcId="{A0476AC5-EB1D-4C48-BF2A-A37B188E684A}" destId="{E2277AEA-F975-41F8-B7F2-2FF541422BAC}" srcOrd="0" destOrd="0" presId="urn:microsoft.com/office/officeart/2005/8/layout/radial3"/>
    <dgm:cxn modelId="{80964BA8-6A99-451A-8D49-82B10E380A44}" srcId="{19247969-A9F4-40FC-B38B-B12E506EACFF}" destId="{C00212C0-7711-4582-B91E-F091C8C3C178}" srcOrd="2" destOrd="0" parTransId="{AF464B76-C890-4DCE-975F-6827F6B5D8AC}" sibTransId="{13968815-D748-4D97-9CED-9876917479F6}"/>
    <dgm:cxn modelId="{E64097A6-DB88-4D92-B418-934C44F6753B}" type="presOf" srcId="{E1694E32-ED43-499C-95CF-2C14DB391CEF}" destId="{7E1FFE57-2E32-4790-B452-22862D291DD0}" srcOrd="0" destOrd="0" presId="urn:microsoft.com/office/officeart/2005/8/layout/radial3"/>
    <dgm:cxn modelId="{FB8BD080-8A56-4339-94D5-96E956D3B8EF}" srcId="{F3DB3051-FD4D-4147-B905-AEBC2F9F7B7A}" destId="{19247969-A9F4-40FC-B38B-B12E506EACFF}" srcOrd="0" destOrd="0" parTransId="{B46FE4A4-B5E9-447C-85B7-2BF7FC8C1921}" sibTransId="{C59C1FD7-BA0A-473C-B0D0-835605732902}"/>
    <dgm:cxn modelId="{981996CB-F43C-43BC-AB15-7248EF2C06B7}" srcId="{19247969-A9F4-40FC-B38B-B12E506EACFF}" destId="{2C3F9652-20AE-4463-857C-29B4C2889A41}" srcOrd="1" destOrd="0" parTransId="{B9B5404F-3A8C-4038-A3A0-133AE0221E92}" sibTransId="{36B933FD-9D23-4271-AD2E-21BFB97213DF}"/>
    <dgm:cxn modelId="{B7590B0F-857C-4CAB-9390-4F34C331CF87}" type="presOf" srcId="{F3DB3051-FD4D-4147-B905-AEBC2F9F7B7A}" destId="{90687672-327A-4246-A79B-6830E1342D01}" srcOrd="0" destOrd="0" presId="urn:microsoft.com/office/officeart/2005/8/layout/radial3"/>
    <dgm:cxn modelId="{05211AF0-3745-4160-868F-4CEDBAE22D80}" type="presOf" srcId="{19247969-A9F4-40FC-B38B-B12E506EACFF}" destId="{62221789-CF36-4F9F-B921-45117578A546}" srcOrd="0" destOrd="0" presId="urn:microsoft.com/office/officeart/2005/8/layout/radial3"/>
    <dgm:cxn modelId="{A4958DF5-DDC8-4CCB-87C4-3976399A2BF3}" type="presOf" srcId="{2C3F9652-20AE-4463-857C-29B4C2889A41}" destId="{25CADD5B-C56E-4666-BF5D-E1CE45366B1B}" srcOrd="0" destOrd="0" presId="urn:microsoft.com/office/officeart/2005/8/layout/radial3"/>
    <dgm:cxn modelId="{BEF5F6AF-2F46-44F1-9875-A214FB66F28D}" srcId="{19247969-A9F4-40FC-B38B-B12E506EACFF}" destId="{A0476AC5-EB1D-4C48-BF2A-A37B188E684A}" srcOrd="3" destOrd="0" parTransId="{69E4805D-597C-490E-87B4-D7F1F73389D5}" sibTransId="{2992D669-476C-4B50-8BFD-81937E0F845E}"/>
    <dgm:cxn modelId="{F5DB8FFF-AADA-47B3-B7C1-3B2255B92485}" type="presOf" srcId="{C00212C0-7711-4582-B91E-F091C8C3C178}" destId="{5BDC1759-6DFF-434F-9223-D4A834E2C6D1}" srcOrd="0" destOrd="0" presId="urn:microsoft.com/office/officeart/2005/8/layout/radial3"/>
    <dgm:cxn modelId="{118B9C24-E6CB-45B8-AB2F-88CE14F2654C}" type="presParOf" srcId="{90687672-327A-4246-A79B-6830E1342D01}" destId="{113A2159-5058-4F1B-B80D-6E880B6B38C6}" srcOrd="0" destOrd="0" presId="urn:microsoft.com/office/officeart/2005/8/layout/radial3"/>
    <dgm:cxn modelId="{59C2AEA4-671F-42E2-81DD-ACD738F64E51}" type="presParOf" srcId="{113A2159-5058-4F1B-B80D-6E880B6B38C6}" destId="{62221789-CF36-4F9F-B921-45117578A546}" srcOrd="0" destOrd="0" presId="urn:microsoft.com/office/officeart/2005/8/layout/radial3"/>
    <dgm:cxn modelId="{240DD002-A031-413A-9D82-062BEC86E2EC}" type="presParOf" srcId="{113A2159-5058-4F1B-B80D-6E880B6B38C6}" destId="{7E1FFE57-2E32-4790-B452-22862D291DD0}" srcOrd="1" destOrd="0" presId="urn:microsoft.com/office/officeart/2005/8/layout/radial3"/>
    <dgm:cxn modelId="{91E8D7CD-F13A-4B12-B1DE-FA9C42A69BF6}" type="presParOf" srcId="{113A2159-5058-4F1B-B80D-6E880B6B38C6}" destId="{25CADD5B-C56E-4666-BF5D-E1CE45366B1B}" srcOrd="2" destOrd="0" presId="urn:microsoft.com/office/officeart/2005/8/layout/radial3"/>
    <dgm:cxn modelId="{16E6D641-0E3C-4B40-BAF8-29C664F8279A}" type="presParOf" srcId="{113A2159-5058-4F1B-B80D-6E880B6B38C6}" destId="{5BDC1759-6DFF-434F-9223-D4A834E2C6D1}" srcOrd="3" destOrd="0" presId="urn:microsoft.com/office/officeart/2005/8/layout/radial3"/>
    <dgm:cxn modelId="{B43851B7-836B-4AD5-ADD0-0C7E5892CD97}" type="presParOf" srcId="{113A2159-5058-4F1B-B80D-6E880B6B38C6}" destId="{E2277AEA-F975-41F8-B7F2-2FF541422BAC}"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C83232A2-BEC1-47BB-98BC-CD2CF04A6DEC}" type="doc">
      <dgm:prSet loTypeId="urn:microsoft.com/office/officeart/2005/8/layout/gear1" loCatId="relationship" qsTypeId="urn:microsoft.com/office/officeart/2005/8/quickstyle/3d7" qsCatId="3D" csTypeId="urn:microsoft.com/office/officeart/2005/8/colors/colorful5" csCatId="colorful" phldr="0"/>
      <dgm:spPr/>
    </dgm:pt>
    <dgm:pt modelId="{80CC1E80-BC53-4340-B838-07BC7A1E78BC}">
      <dgm:prSet phldrT="[Texte]" phldr="1" custT="1"/>
      <dgm:spPr/>
      <dgm:t>
        <a:bodyPr/>
        <a:lstStyle/>
        <a:p>
          <a:endParaRPr lang="fr-FR" sz="1200">
            <a:latin typeface="Arial Narrow" pitchFamily="34" charset="0"/>
          </a:endParaRPr>
        </a:p>
      </dgm:t>
    </dgm:pt>
    <dgm:pt modelId="{E795BE7C-2046-43DD-A4B8-10A87934A909}" type="parTrans" cxnId="{A821ADED-FE26-4495-971A-BEB1EB8F3791}">
      <dgm:prSet/>
      <dgm:spPr/>
      <dgm:t>
        <a:bodyPr/>
        <a:lstStyle/>
        <a:p>
          <a:endParaRPr lang="fr-FR" sz="1200">
            <a:latin typeface="Arial Narrow" pitchFamily="34" charset="0"/>
          </a:endParaRPr>
        </a:p>
      </dgm:t>
    </dgm:pt>
    <dgm:pt modelId="{BF4DFB00-9E95-4698-B379-68AD5A7B8524}" type="sibTrans" cxnId="{A821ADED-FE26-4495-971A-BEB1EB8F3791}">
      <dgm:prSet/>
      <dgm:spPr/>
      <dgm:t>
        <a:bodyPr/>
        <a:lstStyle/>
        <a:p>
          <a:endParaRPr lang="fr-FR" sz="1200">
            <a:latin typeface="Arial Narrow" pitchFamily="34" charset="0"/>
          </a:endParaRPr>
        </a:p>
      </dgm:t>
    </dgm:pt>
    <dgm:pt modelId="{2361DEB2-ABBE-4E37-8E0A-CE5F9005913B}">
      <dgm:prSet phldrT="[Texte]" phldr="1" custT="1"/>
      <dgm:spPr/>
      <dgm:t>
        <a:bodyPr/>
        <a:lstStyle/>
        <a:p>
          <a:endParaRPr lang="fr-FR" sz="1200" dirty="0">
            <a:latin typeface="Arial Narrow" pitchFamily="34" charset="0"/>
          </a:endParaRPr>
        </a:p>
      </dgm:t>
    </dgm:pt>
    <dgm:pt modelId="{776412A0-D130-4F5C-A52C-D4770A8EFCB1}" type="parTrans" cxnId="{03B58D99-2C9B-41A6-9EC9-99B0DA8D05E5}">
      <dgm:prSet/>
      <dgm:spPr/>
      <dgm:t>
        <a:bodyPr/>
        <a:lstStyle/>
        <a:p>
          <a:endParaRPr lang="fr-FR" sz="1200">
            <a:latin typeface="Arial Narrow" pitchFamily="34" charset="0"/>
          </a:endParaRPr>
        </a:p>
      </dgm:t>
    </dgm:pt>
    <dgm:pt modelId="{E7C8C860-2FA8-4949-AB97-A3F30407F3C5}" type="sibTrans" cxnId="{03B58D99-2C9B-41A6-9EC9-99B0DA8D05E5}">
      <dgm:prSet/>
      <dgm:spPr/>
      <dgm:t>
        <a:bodyPr/>
        <a:lstStyle/>
        <a:p>
          <a:endParaRPr lang="fr-FR" sz="1200">
            <a:latin typeface="Arial Narrow" pitchFamily="34" charset="0"/>
          </a:endParaRPr>
        </a:p>
      </dgm:t>
    </dgm:pt>
    <dgm:pt modelId="{A08A9A8C-6C63-463C-9400-FDC09BBC3882}">
      <dgm:prSet phldrT="[Texte]" phldr="1" custT="1"/>
      <dgm:spPr/>
      <dgm:t>
        <a:bodyPr/>
        <a:lstStyle/>
        <a:p>
          <a:endParaRPr lang="fr-FR" sz="1200">
            <a:latin typeface="Arial Narrow" pitchFamily="34" charset="0"/>
          </a:endParaRPr>
        </a:p>
      </dgm:t>
    </dgm:pt>
    <dgm:pt modelId="{6BADBC78-FB4F-48D0-B360-318DC676E10F}" type="parTrans" cxnId="{2BD5255B-0F7A-4621-9960-792A73DF54C2}">
      <dgm:prSet/>
      <dgm:spPr/>
      <dgm:t>
        <a:bodyPr/>
        <a:lstStyle/>
        <a:p>
          <a:endParaRPr lang="fr-FR" sz="1200">
            <a:latin typeface="Arial Narrow" pitchFamily="34" charset="0"/>
          </a:endParaRPr>
        </a:p>
      </dgm:t>
    </dgm:pt>
    <dgm:pt modelId="{4254A97B-D254-4741-AE57-CD89F6F59C5B}" type="sibTrans" cxnId="{2BD5255B-0F7A-4621-9960-792A73DF54C2}">
      <dgm:prSet/>
      <dgm:spPr/>
      <dgm:t>
        <a:bodyPr/>
        <a:lstStyle/>
        <a:p>
          <a:endParaRPr lang="fr-FR" sz="1200">
            <a:latin typeface="Arial Narrow" pitchFamily="34" charset="0"/>
          </a:endParaRPr>
        </a:p>
      </dgm:t>
    </dgm:pt>
    <dgm:pt modelId="{236BB29C-FC84-4B75-A3C8-CBFC97D62BD3}" type="pres">
      <dgm:prSet presAssocID="{C83232A2-BEC1-47BB-98BC-CD2CF04A6DEC}" presName="composite" presStyleCnt="0">
        <dgm:presLayoutVars>
          <dgm:chMax val="3"/>
          <dgm:animLvl val="lvl"/>
          <dgm:resizeHandles val="exact"/>
        </dgm:presLayoutVars>
      </dgm:prSet>
      <dgm:spPr/>
    </dgm:pt>
    <dgm:pt modelId="{C3E42EC5-617E-40E7-8F5E-73631117FB11}" type="pres">
      <dgm:prSet presAssocID="{80CC1E80-BC53-4340-B838-07BC7A1E78BC}" presName="gear1" presStyleLbl="node1" presStyleIdx="0" presStyleCnt="3">
        <dgm:presLayoutVars>
          <dgm:chMax val="1"/>
          <dgm:bulletEnabled val="1"/>
        </dgm:presLayoutVars>
      </dgm:prSet>
      <dgm:spPr/>
      <dgm:t>
        <a:bodyPr/>
        <a:lstStyle/>
        <a:p>
          <a:endParaRPr lang="fr-FR"/>
        </a:p>
      </dgm:t>
    </dgm:pt>
    <dgm:pt modelId="{3ED9ADB3-1B7A-4DAE-B916-65B905BD52D6}" type="pres">
      <dgm:prSet presAssocID="{80CC1E80-BC53-4340-B838-07BC7A1E78BC}" presName="gear1srcNode" presStyleLbl="node1" presStyleIdx="0" presStyleCnt="3"/>
      <dgm:spPr/>
      <dgm:t>
        <a:bodyPr/>
        <a:lstStyle/>
        <a:p>
          <a:endParaRPr lang="fr-FR"/>
        </a:p>
      </dgm:t>
    </dgm:pt>
    <dgm:pt modelId="{73C2756A-BA11-4AC5-8E4B-8A1B4C3586AB}" type="pres">
      <dgm:prSet presAssocID="{80CC1E80-BC53-4340-B838-07BC7A1E78BC}" presName="gear1dstNode" presStyleLbl="node1" presStyleIdx="0" presStyleCnt="3"/>
      <dgm:spPr/>
      <dgm:t>
        <a:bodyPr/>
        <a:lstStyle/>
        <a:p>
          <a:endParaRPr lang="fr-FR"/>
        </a:p>
      </dgm:t>
    </dgm:pt>
    <dgm:pt modelId="{F9BBE1DF-2975-4767-A32B-78863BF72D0D}" type="pres">
      <dgm:prSet presAssocID="{2361DEB2-ABBE-4E37-8E0A-CE5F9005913B}" presName="gear2" presStyleLbl="node1" presStyleIdx="1" presStyleCnt="3">
        <dgm:presLayoutVars>
          <dgm:chMax val="1"/>
          <dgm:bulletEnabled val="1"/>
        </dgm:presLayoutVars>
      </dgm:prSet>
      <dgm:spPr/>
      <dgm:t>
        <a:bodyPr/>
        <a:lstStyle/>
        <a:p>
          <a:endParaRPr lang="fr-FR"/>
        </a:p>
      </dgm:t>
    </dgm:pt>
    <dgm:pt modelId="{D6A1F4B9-A255-4A8E-AF47-B0760E803011}" type="pres">
      <dgm:prSet presAssocID="{2361DEB2-ABBE-4E37-8E0A-CE5F9005913B}" presName="gear2srcNode" presStyleLbl="node1" presStyleIdx="1" presStyleCnt="3"/>
      <dgm:spPr/>
      <dgm:t>
        <a:bodyPr/>
        <a:lstStyle/>
        <a:p>
          <a:endParaRPr lang="fr-FR"/>
        </a:p>
      </dgm:t>
    </dgm:pt>
    <dgm:pt modelId="{85A36991-7C1C-47EE-890A-5702A650429F}" type="pres">
      <dgm:prSet presAssocID="{2361DEB2-ABBE-4E37-8E0A-CE5F9005913B}" presName="gear2dstNode" presStyleLbl="node1" presStyleIdx="1" presStyleCnt="3"/>
      <dgm:spPr/>
      <dgm:t>
        <a:bodyPr/>
        <a:lstStyle/>
        <a:p>
          <a:endParaRPr lang="fr-FR"/>
        </a:p>
      </dgm:t>
    </dgm:pt>
    <dgm:pt modelId="{BA0F9B88-6EA4-4445-82AC-D8815DC9A389}" type="pres">
      <dgm:prSet presAssocID="{A08A9A8C-6C63-463C-9400-FDC09BBC3882}" presName="gear3" presStyleLbl="node1" presStyleIdx="2" presStyleCnt="3"/>
      <dgm:spPr/>
      <dgm:t>
        <a:bodyPr/>
        <a:lstStyle/>
        <a:p>
          <a:endParaRPr lang="fr-FR"/>
        </a:p>
      </dgm:t>
    </dgm:pt>
    <dgm:pt modelId="{F54A6E13-7B03-4447-8A34-8FE53CBD53C9}" type="pres">
      <dgm:prSet presAssocID="{A08A9A8C-6C63-463C-9400-FDC09BBC3882}" presName="gear3tx" presStyleLbl="node1" presStyleIdx="2" presStyleCnt="3">
        <dgm:presLayoutVars>
          <dgm:chMax val="1"/>
          <dgm:bulletEnabled val="1"/>
        </dgm:presLayoutVars>
      </dgm:prSet>
      <dgm:spPr/>
      <dgm:t>
        <a:bodyPr/>
        <a:lstStyle/>
        <a:p>
          <a:endParaRPr lang="fr-FR"/>
        </a:p>
      </dgm:t>
    </dgm:pt>
    <dgm:pt modelId="{163F4F29-2A50-4F66-9493-413D46DB44D7}" type="pres">
      <dgm:prSet presAssocID="{A08A9A8C-6C63-463C-9400-FDC09BBC3882}" presName="gear3srcNode" presStyleLbl="node1" presStyleIdx="2" presStyleCnt="3"/>
      <dgm:spPr/>
      <dgm:t>
        <a:bodyPr/>
        <a:lstStyle/>
        <a:p>
          <a:endParaRPr lang="fr-FR"/>
        </a:p>
      </dgm:t>
    </dgm:pt>
    <dgm:pt modelId="{A64B9304-A131-4734-867D-060B45751FDB}" type="pres">
      <dgm:prSet presAssocID="{A08A9A8C-6C63-463C-9400-FDC09BBC3882}" presName="gear3dstNode" presStyleLbl="node1" presStyleIdx="2" presStyleCnt="3"/>
      <dgm:spPr/>
      <dgm:t>
        <a:bodyPr/>
        <a:lstStyle/>
        <a:p>
          <a:endParaRPr lang="fr-FR"/>
        </a:p>
      </dgm:t>
    </dgm:pt>
    <dgm:pt modelId="{7643F59F-8954-42D8-BEE5-9E76BE60033C}" type="pres">
      <dgm:prSet presAssocID="{BF4DFB00-9E95-4698-B379-68AD5A7B8524}" presName="connector1" presStyleLbl="sibTrans2D1" presStyleIdx="0" presStyleCnt="3"/>
      <dgm:spPr/>
      <dgm:t>
        <a:bodyPr/>
        <a:lstStyle/>
        <a:p>
          <a:endParaRPr lang="fr-FR"/>
        </a:p>
      </dgm:t>
    </dgm:pt>
    <dgm:pt modelId="{10ECBB78-6C46-4829-8411-2B6B04016BC9}" type="pres">
      <dgm:prSet presAssocID="{E7C8C860-2FA8-4949-AB97-A3F30407F3C5}" presName="connector2" presStyleLbl="sibTrans2D1" presStyleIdx="1" presStyleCnt="3"/>
      <dgm:spPr/>
      <dgm:t>
        <a:bodyPr/>
        <a:lstStyle/>
        <a:p>
          <a:endParaRPr lang="fr-FR"/>
        </a:p>
      </dgm:t>
    </dgm:pt>
    <dgm:pt modelId="{8E5EEDF9-0E16-40A9-820F-960C8BC9107D}" type="pres">
      <dgm:prSet presAssocID="{4254A97B-D254-4741-AE57-CD89F6F59C5B}" presName="connector3" presStyleLbl="sibTrans2D1" presStyleIdx="2" presStyleCnt="3"/>
      <dgm:spPr/>
      <dgm:t>
        <a:bodyPr/>
        <a:lstStyle/>
        <a:p>
          <a:endParaRPr lang="fr-FR"/>
        </a:p>
      </dgm:t>
    </dgm:pt>
  </dgm:ptLst>
  <dgm:cxnLst>
    <dgm:cxn modelId="{2BD5255B-0F7A-4621-9960-792A73DF54C2}" srcId="{C83232A2-BEC1-47BB-98BC-CD2CF04A6DEC}" destId="{A08A9A8C-6C63-463C-9400-FDC09BBC3882}" srcOrd="2" destOrd="0" parTransId="{6BADBC78-FB4F-48D0-B360-318DC676E10F}" sibTransId="{4254A97B-D254-4741-AE57-CD89F6F59C5B}"/>
    <dgm:cxn modelId="{3260717A-9183-4213-BF9B-8C7DE398924D}" type="presOf" srcId="{BF4DFB00-9E95-4698-B379-68AD5A7B8524}" destId="{7643F59F-8954-42D8-BEE5-9E76BE60033C}" srcOrd="0" destOrd="0" presId="urn:microsoft.com/office/officeart/2005/8/layout/gear1"/>
    <dgm:cxn modelId="{03B58D99-2C9B-41A6-9EC9-99B0DA8D05E5}" srcId="{C83232A2-BEC1-47BB-98BC-CD2CF04A6DEC}" destId="{2361DEB2-ABBE-4E37-8E0A-CE5F9005913B}" srcOrd="1" destOrd="0" parTransId="{776412A0-D130-4F5C-A52C-D4770A8EFCB1}" sibTransId="{E7C8C860-2FA8-4949-AB97-A3F30407F3C5}"/>
    <dgm:cxn modelId="{A821ADED-FE26-4495-971A-BEB1EB8F3791}" srcId="{C83232A2-BEC1-47BB-98BC-CD2CF04A6DEC}" destId="{80CC1E80-BC53-4340-B838-07BC7A1E78BC}" srcOrd="0" destOrd="0" parTransId="{E795BE7C-2046-43DD-A4B8-10A87934A909}" sibTransId="{BF4DFB00-9E95-4698-B379-68AD5A7B8524}"/>
    <dgm:cxn modelId="{95769178-9121-43E6-B61F-B2CE8CF2A81B}" type="presOf" srcId="{C83232A2-BEC1-47BB-98BC-CD2CF04A6DEC}" destId="{236BB29C-FC84-4B75-A3C8-CBFC97D62BD3}" srcOrd="0" destOrd="0" presId="urn:microsoft.com/office/officeart/2005/8/layout/gear1"/>
    <dgm:cxn modelId="{33B73A6B-071D-4A63-9CF7-A9695777FCF0}" type="presOf" srcId="{A08A9A8C-6C63-463C-9400-FDC09BBC3882}" destId="{163F4F29-2A50-4F66-9493-413D46DB44D7}" srcOrd="2" destOrd="0" presId="urn:microsoft.com/office/officeart/2005/8/layout/gear1"/>
    <dgm:cxn modelId="{DC52B3D5-E382-4C92-81B6-E92A78A121AF}" type="presOf" srcId="{80CC1E80-BC53-4340-B838-07BC7A1E78BC}" destId="{3ED9ADB3-1B7A-4DAE-B916-65B905BD52D6}" srcOrd="1" destOrd="0" presId="urn:microsoft.com/office/officeart/2005/8/layout/gear1"/>
    <dgm:cxn modelId="{CBB1AE4D-951F-4F9D-B6EB-C1C82CBE334D}" type="presOf" srcId="{A08A9A8C-6C63-463C-9400-FDC09BBC3882}" destId="{BA0F9B88-6EA4-4445-82AC-D8815DC9A389}" srcOrd="0" destOrd="0" presId="urn:microsoft.com/office/officeart/2005/8/layout/gear1"/>
    <dgm:cxn modelId="{BAE92587-08A9-46C4-A1EB-281BC7A04E05}" type="presOf" srcId="{80CC1E80-BC53-4340-B838-07BC7A1E78BC}" destId="{73C2756A-BA11-4AC5-8E4B-8A1B4C3586AB}" srcOrd="2" destOrd="0" presId="urn:microsoft.com/office/officeart/2005/8/layout/gear1"/>
    <dgm:cxn modelId="{4B98AA65-DF0E-46D3-A7F6-D5361CF2D8D4}" type="presOf" srcId="{2361DEB2-ABBE-4E37-8E0A-CE5F9005913B}" destId="{D6A1F4B9-A255-4A8E-AF47-B0760E803011}" srcOrd="1" destOrd="0" presId="urn:microsoft.com/office/officeart/2005/8/layout/gear1"/>
    <dgm:cxn modelId="{FD1563E7-D600-4E0B-A8FD-15A6D59EB9DB}" type="presOf" srcId="{A08A9A8C-6C63-463C-9400-FDC09BBC3882}" destId="{A64B9304-A131-4734-867D-060B45751FDB}" srcOrd="3" destOrd="0" presId="urn:microsoft.com/office/officeart/2005/8/layout/gear1"/>
    <dgm:cxn modelId="{50780343-C654-47A9-A27A-A4733A28650A}" type="presOf" srcId="{80CC1E80-BC53-4340-B838-07BC7A1E78BC}" destId="{C3E42EC5-617E-40E7-8F5E-73631117FB11}" srcOrd="0" destOrd="0" presId="urn:microsoft.com/office/officeart/2005/8/layout/gear1"/>
    <dgm:cxn modelId="{B697D0B7-F4D6-415C-9E60-D6BAFEAAC495}" type="presOf" srcId="{2361DEB2-ABBE-4E37-8E0A-CE5F9005913B}" destId="{85A36991-7C1C-47EE-890A-5702A650429F}" srcOrd="2" destOrd="0" presId="urn:microsoft.com/office/officeart/2005/8/layout/gear1"/>
    <dgm:cxn modelId="{A322870A-5F9D-41E7-BF96-CC4A1BADD231}" type="presOf" srcId="{4254A97B-D254-4741-AE57-CD89F6F59C5B}" destId="{8E5EEDF9-0E16-40A9-820F-960C8BC9107D}" srcOrd="0" destOrd="0" presId="urn:microsoft.com/office/officeart/2005/8/layout/gear1"/>
    <dgm:cxn modelId="{455CEAAC-C3BE-46C6-A1B3-0263A2462002}" type="presOf" srcId="{2361DEB2-ABBE-4E37-8E0A-CE5F9005913B}" destId="{F9BBE1DF-2975-4767-A32B-78863BF72D0D}" srcOrd="0" destOrd="0" presId="urn:microsoft.com/office/officeart/2005/8/layout/gear1"/>
    <dgm:cxn modelId="{9CC4EC46-A974-488A-B029-266A678502DC}" type="presOf" srcId="{A08A9A8C-6C63-463C-9400-FDC09BBC3882}" destId="{F54A6E13-7B03-4447-8A34-8FE53CBD53C9}" srcOrd="1" destOrd="0" presId="urn:microsoft.com/office/officeart/2005/8/layout/gear1"/>
    <dgm:cxn modelId="{FAF35953-9719-46B3-94AF-796C38DBA78C}" type="presOf" srcId="{E7C8C860-2FA8-4949-AB97-A3F30407F3C5}" destId="{10ECBB78-6C46-4829-8411-2B6B04016BC9}" srcOrd="0" destOrd="0" presId="urn:microsoft.com/office/officeart/2005/8/layout/gear1"/>
    <dgm:cxn modelId="{D8348316-E9C7-4B0A-BE6A-D20B614C36A6}" type="presParOf" srcId="{236BB29C-FC84-4B75-A3C8-CBFC97D62BD3}" destId="{C3E42EC5-617E-40E7-8F5E-73631117FB11}" srcOrd="0" destOrd="0" presId="urn:microsoft.com/office/officeart/2005/8/layout/gear1"/>
    <dgm:cxn modelId="{B17A62D7-FC86-472D-9746-432F84DF9C16}" type="presParOf" srcId="{236BB29C-FC84-4B75-A3C8-CBFC97D62BD3}" destId="{3ED9ADB3-1B7A-4DAE-B916-65B905BD52D6}" srcOrd="1" destOrd="0" presId="urn:microsoft.com/office/officeart/2005/8/layout/gear1"/>
    <dgm:cxn modelId="{76F9EE96-D2D8-4C7C-A644-3A673716DFBE}" type="presParOf" srcId="{236BB29C-FC84-4B75-A3C8-CBFC97D62BD3}" destId="{73C2756A-BA11-4AC5-8E4B-8A1B4C3586AB}" srcOrd="2" destOrd="0" presId="urn:microsoft.com/office/officeart/2005/8/layout/gear1"/>
    <dgm:cxn modelId="{A270DA53-8235-47A1-9A35-4DB18BA78953}" type="presParOf" srcId="{236BB29C-FC84-4B75-A3C8-CBFC97D62BD3}" destId="{F9BBE1DF-2975-4767-A32B-78863BF72D0D}" srcOrd="3" destOrd="0" presId="urn:microsoft.com/office/officeart/2005/8/layout/gear1"/>
    <dgm:cxn modelId="{23EDEEC2-FCFC-485D-B03C-E7A25359CD74}" type="presParOf" srcId="{236BB29C-FC84-4B75-A3C8-CBFC97D62BD3}" destId="{D6A1F4B9-A255-4A8E-AF47-B0760E803011}" srcOrd="4" destOrd="0" presId="urn:microsoft.com/office/officeart/2005/8/layout/gear1"/>
    <dgm:cxn modelId="{F7AD723D-8233-44E8-BD72-898006C0809C}" type="presParOf" srcId="{236BB29C-FC84-4B75-A3C8-CBFC97D62BD3}" destId="{85A36991-7C1C-47EE-890A-5702A650429F}" srcOrd="5" destOrd="0" presId="urn:microsoft.com/office/officeart/2005/8/layout/gear1"/>
    <dgm:cxn modelId="{5937D91A-7FB3-4CFE-85B4-6A782C957B09}" type="presParOf" srcId="{236BB29C-FC84-4B75-A3C8-CBFC97D62BD3}" destId="{BA0F9B88-6EA4-4445-82AC-D8815DC9A389}" srcOrd="6" destOrd="0" presId="urn:microsoft.com/office/officeart/2005/8/layout/gear1"/>
    <dgm:cxn modelId="{3A4C66D3-AC50-4272-89E8-5530C00EDF4A}" type="presParOf" srcId="{236BB29C-FC84-4B75-A3C8-CBFC97D62BD3}" destId="{F54A6E13-7B03-4447-8A34-8FE53CBD53C9}" srcOrd="7" destOrd="0" presId="urn:microsoft.com/office/officeart/2005/8/layout/gear1"/>
    <dgm:cxn modelId="{77A3FDA2-4BF1-42CF-B5A7-FFAC85647C81}" type="presParOf" srcId="{236BB29C-FC84-4B75-A3C8-CBFC97D62BD3}" destId="{163F4F29-2A50-4F66-9493-413D46DB44D7}" srcOrd="8" destOrd="0" presId="urn:microsoft.com/office/officeart/2005/8/layout/gear1"/>
    <dgm:cxn modelId="{BD5F23E0-E4CB-437B-9919-1B7A60656E92}" type="presParOf" srcId="{236BB29C-FC84-4B75-A3C8-CBFC97D62BD3}" destId="{A64B9304-A131-4734-867D-060B45751FDB}" srcOrd="9" destOrd="0" presId="urn:microsoft.com/office/officeart/2005/8/layout/gear1"/>
    <dgm:cxn modelId="{E9641D0B-9294-41DE-AC0B-1E6423E54AD7}" type="presParOf" srcId="{236BB29C-FC84-4B75-A3C8-CBFC97D62BD3}" destId="{7643F59F-8954-42D8-BEE5-9E76BE60033C}" srcOrd="10" destOrd="0" presId="urn:microsoft.com/office/officeart/2005/8/layout/gear1"/>
    <dgm:cxn modelId="{0B00F8FE-310E-455D-9A49-749B3027536B}" type="presParOf" srcId="{236BB29C-FC84-4B75-A3C8-CBFC97D62BD3}" destId="{10ECBB78-6C46-4829-8411-2B6B04016BC9}" srcOrd="11" destOrd="0" presId="urn:microsoft.com/office/officeart/2005/8/layout/gear1"/>
    <dgm:cxn modelId="{4FB4849E-B8D0-4A92-9783-D95E53A89480}" type="presParOf" srcId="{236BB29C-FC84-4B75-A3C8-CBFC97D62BD3}" destId="{8E5EEDF9-0E16-40A9-820F-960C8BC9107D}" srcOrd="12" destOrd="0" presId="urn:microsoft.com/office/officeart/2005/8/layout/gear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F3DB3051-FD4D-4147-B905-AEBC2F9F7B7A}" type="doc">
      <dgm:prSet loTypeId="urn:microsoft.com/office/officeart/2005/8/layout/radial3" loCatId="relationship" qsTypeId="urn:microsoft.com/office/officeart/2005/8/quickstyle/3d4" qsCatId="3D" csTypeId="urn:microsoft.com/office/officeart/2005/8/colors/colorful1" csCatId="colorful" phldr="1"/>
      <dgm:spPr/>
      <dgm:t>
        <a:bodyPr/>
        <a:lstStyle/>
        <a:p>
          <a:endParaRPr lang="fr-FR"/>
        </a:p>
      </dgm:t>
    </dgm:pt>
    <dgm:pt modelId="{19247969-A9F4-40FC-B38B-B12E506EACFF}">
      <dgm:prSet phldrT="[Texte]" custT="1"/>
      <dgm:spPr/>
      <dgm:t>
        <a:bodyPr/>
        <a:lstStyle/>
        <a:p>
          <a:r>
            <a:rPr lang="fr-FR" sz="1800" b="1" dirty="0" smtClean="0">
              <a:latin typeface="Arial Narrow" pitchFamily="34" charset="0"/>
            </a:rPr>
            <a:t>CNAO</a:t>
          </a:r>
          <a:endParaRPr lang="fr-FR" sz="1800" b="1" dirty="0">
            <a:latin typeface="Arial Narrow" pitchFamily="34" charset="0"/>
          </a:endParaRPr>
        </a:p>
      </dgm:t>
    </dgm:pt>
    <dgm:pt modelId="{B46FE4A4-B5E9-447C-85B7-2BF7FC8C1921}" type="parTrans" cxnId="{FB8BD080-8A56-4339-94D5-96E956D3B8EF}">
      <dgm:prSet/>
      <dgm:spPr/>
      <dgm:t>
        <a:bodyPr/>
        <a:lstStyle/>
        <a:p>
          <a:endParaRPr lang="fr-FR" sz="1800" b="1">
            <a:latin typeface="Arial Narrow" pitchFamily="34" charset="0"/>
          </a:endParaRPr>
        </a:p>
      </dgm:t>
    </dgm:pt>
    <dgm:pt modelId="{C59C1FD7-BA0A-473C-B0D0-835605732902}" type="sibTrans" cxnId="{FB8BD080-8A56-4339-94D5-96E956D3B8EF}">
      <dgm:prSet/>
      <dgm:spPr/>
      <dgm:t>
        <a:bodyPr/>
        <a:lstStyle/>
        <a:p>
          <a:endParaRPr lang="fr-FR" sz="1800" b="1">
            <a:latin typeface="Arial Narrow" pitchFamily="34" charset="0"/>
          </a:endParaRPr>
        </a:p>
      </dgm:t>
    </dgm:pt>
    <dgm:pt modelId="{E1694E32-ED43-499C-95CF-2C14DB391CEF}">
      <dgm:prSet phldrT="[Texte]" custT="1"/>
      <dgm:spPr/>
      <dgm:t>
        <a:bodyPr/>
        <a:lstStyle/>
        <a:p>
          <a:r>
            <a:rPr lang="fr-FR" sz="1800" b="1" dirty="0" smtClean="0">
              <a:latin typeface="Arial Narrow" pitchFamily="34" charset="0"/>
            </a:rPr>
            <a:t>C</a:t>
          </a:r>
          <a:endParaRPr lang="fr-FR" sz="1800" b="1" dirty="0">
            <a:latin typeface="Arial Narrow" pitchFamily="34" charset="0"/>
          </a:endParaRPr>
        </a:p>
      </dgm:t>
    </dgm:pt>
    <dgm:pt modelId="{8601D6D9-69BD-4744-ACF6-E0A6F43FC147}" type="parTrans" cxnId="{3307B07D-3910-406A-8CBD-EB99DCB87813}">
      <dgm:prSet/>
      <dgm:spPr/>
      <dgm:t>
        <a:bodyPr/>
        <a:lstStyle/>
        <a:p>
          <a:endParaRPr lang="fr-FR" sz="1800" b="1">
            <a:latin typeface="Arial Narrow" pitchFamily="34" charset="0"/>
          </a:endParaRPr>
        </a:p>
      </dgm:t>
    </dgm:pt>
    <dgm:pt modelId="{BF8BDFE5-3E31-460B-B8EA-A1FD4BC021BD}" type="sibTrans" cxnId="{3307B07D-3910-406A-8CBD-EB99DCB87813}">
      <dgm:prSet/>
      <dgm:spPr/>
      <dgm:t>
        <a:bodyPr/>
        <a:lstStyle/>
        <a:p>
          <a:endParaRPr lang="fr-FR" sz="1800" b="1">
            <a:latin typeface="Arial Narrow" pitchFamily="34" charset="0"/>
          </a:endParaRPr>
        </a:p>
      </dgm:t>
    </dgm:pt>
    <dgm:pt modelId="{2C3F9652-20AE-4463-857C-29B4C2889A41}">
      <dgm:prSet phldrT="[Texte]" custT="1"/>
      <dgm:spPr/>
      <dgm:t>
        <a:bodyPr/>
        <a:lstStyle/>
        <a:p>
          <a:r>
            <a:rPr lang="fr-FR" sz="1800" b="1" dirty="0" smtClean="0">
              <a:latin typeface="Arial Narrow" pitchFamily="34" charset="0"/>
            </a:rPr>
            <a:t>O</a:t>
          </a:r>
          <a:endParaRPr lang="fr-FR" sz="1800" b="1" dirty="0">
            <a:latin typeface="Arial Narrow" pitchFamily="34" charset="0"/>
          </a:endParaRPr>
        </a:p>
      </dgm:t>
    </dgm:pt>
    <dgm:pt modelId="{B9B5404F-3A8C-4038-A3A0-133AE0221E92}" type="parTrans" cxnId="{981996CB-F43C-43BC-AB15-7248EF2C06B7}">
      <dgm:prSet/>
      <dgm:spPr/>
      <dgm:t>
        <a:bodyPr/>
        <a:lstStyle/>
        <a:p>
          <a:endParaRPr lang="fr-FR" sz="1800" b="1">
            <a:latin typeface="Arial Narrow" pitchFamily="34" charset="0"/>
          </a:endParaRPr>
        </a:p>
      </dgm:t>
    </dgm:pt>
    <dgm:pt modelId="{36B933FD-9D23-4271-AD2E-21BFB97213DF}" type="sibTrans" cxnId="{981996CB-F43C-43BC-AB15-7248EF2C06B7}">
      <dgm:prSet/>
      <dgm:spPr/>
      <dgm:t>
        <a:bodyPr/>
        <a:lstStyle/>
        <a:p>
          <a:endParaRPr lang="fr-FR" sz="1800" b="1">
            <a:latin typeface="Arial Narrow" pitchFamily="34" charset="0"/>
          </a:endParaRPr>
        </a:p>
      </dgm:t>
    </dgm:pt>
    <dgm:pt modelId="{C00212C0-7711-4582-B91E-F091C8C3C178}">
      <dgm:prSet phldrT="[Texte]" custT="1"/>
      <dgm:spPr/>
      <dgm:t>
        <a:bodyPr/>
        <a:lstStyle/>
        <a:p>
          <a:r>
            <a:rPr lang="fr-FR" sz="1800" b="1" dirty="0" smtClean="0">
              <a:latin typeface="Arial Narrow" pitchFamily="34" charset="0"/>
            </a:rPr>
            <a:t>A</a:t>
          </a:r>
          <a:endParaRPr lang="fr-FR" sz="1800" b="1" dirty="0">
            <a:latin typeface="Arial Narrow" pitchFamily="34" charset="0"/>
          </a:endParaRPr>
        </a:p>
      </dgm:t>
    </dgm:pt>
    <dgm:pt modelId="{AF464B76-C890-4DCE-975F-6827F6B5D8AC}" type="parTrans" cxnId="{80964BA8-6A99-451A-8D49-82B10E380A44}">
      <dgm:prSet/>
      <dgm:spPr/>
      <dgm:t>
        <a:bodyPr/>
        <a:lstStyle/>
        <a:p>
          <a:endParaRPr lang="fr-FR" sz="1800" b="1">
            <a:latin typeface="Arial Narrow" pitchFamily="34" charset="0"/>
          </a:endParaRPr>
        </a:p>
      </dgm:t>
    </dgm:pt>
    <dgm:pt modelId="{13968815-D748-4D97-9CED-9876917479F6}" type="sibTrans" cxnId="{80964BA8-6A99-451A-8D49-82B10E380A44}">
      <dgm:prSet/>
      <dgm:spPr/>
      <dgm:t>
        <a:bodyPr/>
        <a:lstStyle/>
        <a:p>
          <a:endParaRPr lang="fr-FR" sz="1800" b="1">
            <a:latin typeface="Arial Narrow" pitchFamily="34" charset="0"/>
          </a:endParaRPr>
        </a:p>
      </dgm:t>
    </dgm:pt>
    <dgm:pt modelId="{A0476AC5-EB1D-4C48-BF2A-A37B188E684A}">
      <dgm:prSet phldrT="[Texte]" custT="1"/>
      <dgm:spPr/>
      <dgm:t>
        <a:bodyPr/>
        <a:lstStyle/>
        <a:p>
          <a:r>
            <a:rPr lang="fr-FR" sz="1800" b="1" dirty="0" smtClean="0">
              <a:latin typeface="Arial Narrow" pitchFamily="34" charset="0"/>
            </a:rPr>
            <a:t>N</a:t>
          </a:r>
          <a:endParaRPr lang="fr-FR" sz="1800" b="1" dirty="0">
            <a:latin typeface="Arial Narrow" pitchFamily="34" charset="0"/>
          </a:endParaRPr>
        </a:p>
      </dgm:t>
    </dgm:pt>
    <dgm:pt modelId="{69E4805D-597C-490E-87B4-D7F1F73389D5}" type="parTrans" cxnId="{BEF5F6AF-2F46-44F1-9875-A214FB66F28D}">
      <dgm:prSet/>
      <dgm:spPr/>
      <dgm:t>
        <a:bodyPr/>
        <a:lstStyle/>
        <a:p>
          <a:endParaRPr lang="fr-FR" sz="1800" b="1">
            <a:latin typeface="Arial Narrow" pitchFamily="34" charset="0"/>
          </a:endParaRPr>
        </a:p>
      </dgm:t>
    </dgm:pt>
    <dgm:pt modelId="{2992D669-476C-4B50-8BFD-81937E0F845E}" type="sibTrans" cxnId="{BEF5F6AF-2F46-44F1-9875-A214FB66F28D}">
      <dgm:prSet/>
      <dgm:spPr/>
      <dgm:t>
        <a:bodyPr/>
        <a:lstStyle/>
        <a:p>
          <a:endParaRPr lang="fr-FR" sz="1800" b="1">
            <a:latin typeface="Arial Narrow" pitchFamily="34" charset="0"/>
          </a:endParaRPr>
        </a:p>
      </dgm:t>
    </dgm:pt>
    <dgm:pt modelId="{90687672-327A-4246-A79B-6830E1342D01}" type="pres">
      <dgm:prSet presAssocID="{F3DB3051-FD4D-4147-B905-AEBC2F9F7B7A}" presName="composite" presStyleCnt="0">
        <dgm:presLayoutVars>
          <dgm:chMax val="1"/>
          <dgm:dir/>
          <dgm:resizeHandles val="exact"/>
        </dgm:presLayoutVars>
      </dgm:prSet>
      <dgm:spPr/>
      <dgm:t>
        <a:bodyPr/>
        <a:lstStyle/>
        <a:p>
          <a:endParaRPr lang="fr-FR"/>
        </a:p>
      </dgm:t>
    </dgm:pt>
    <dgm:pt modelId="{113A2159-5058-4F1B-B80D-6E880B6B38C6}" type="pres">
      <dgm:prSet presAssocID="{F3DB3051-FD4D-4147-B905-AEBC2F9F7B7A}" presName="radial" presStyleCnt="0">
        <dgm:presLayoutVars>
          <dgm:animLvl val="ctr"/>
        </dgm:presLayoutVars>
      </dgm:prSet>
      <dgm:spPr/>
    </dgm:pt>
    <dgm:pt modelId="{62221789-CF36-4F9F-B921-45117578A546}" type="pres">
      <dgm:prSet presAssocID="{19247969-A9F4-40FC-B38B-B12E506EACFF}" presName="centerShape" presStyleLbl="vennNode1" presStyleIdx="0" presStyleCnt="5"/>
      <dgm:spPr/>
      <dgm:t>
        <a:bodyPr/>
        <a:lstStyle/>
        <a:p>
          <a:endParaRPr lang="fr-FR"/>
        </a:p>
      </dgm:t>
    </dgm:pt>
    <dgm:pt modelId="{7E1FFE57-2E32-4790-B452-22862D291DD0}" type="pres">
      <dgm:prSet presAssocID="{E1694E32-ED43-499C-95CF-2C14DB391CEF}" presName="node" presStyleLbl="vennNode1" presStyleIdx="1" presStyleCnt="5">
        <dgm:presLayoutVars>
          <dgm:bulletEnabled val="1"/>
        </dgm:presLayoutVars>
      </dgm:prSet>
      <dgm:spPr/>
      <dgm:t>
        <a:bodyPr/>
        <a:lstStyle/>
        <a:p>
          <a:endParaRPr lang="fr-FR"/>
        </a:p>
      </dgm:t>
    </dgm:pt>
    <dgm:pt modelId="{25CADD5B-C56E-4666-BF5D-E1CE45366B1B}" type="pres">
      <dgm:prSet presAssocID="{2C3F9652-20AE-4463-857C-29B4C2889A41}" presName="node" presStyleLbl="vennNode1" presStyleIdx="2" presStyleCnt="5">
        <dgm:presLayoutVars>
          <dgm:bulletEnabled val="1"/>
        </dgm:presLayoutVars>
      </dgm:prSet>
      <dgm:spPr/>
      <dgm:t>
        <a:bodyPr/>
        <a:lstStyle/>
        <a:p>
          <a:endParaRPr lang="fr-FR"/>
        </a:p>
      </dgm:t>
    </dgm:pt>
    <dgm:pt modelId="{5BDC1759-6DFF-434F-9223-D4A834E2C6D1}" type="pres">
      <dgm:prSet presAssocID="{C00212C0-7711-4582-B91E-F091C8C3C178}" presName="node" presStyleLbl="vennNode1" presStyleIdx="3" presStyleCnt="5">
        <dgm:presLayoutVars>
          <dgm:bulletEnabled val="1"/>
        </dgm:presLayoutVars>
      </dgm:prSet>
      <dgm:spPr/>
      <dgm:t>
        <a:bodyPr/>
        <a:lstStyle/>
        <a:p>
          <a:endParaRPr lang="fr-FR"/>
        </a:p>
      </dgm:t>
    </dgm:pt>
    <dgm:pt modelId="{E2277AEA-F975-41F8-B7F2-2FF541422BAC}" type="pres">
      <dgm:prSet presAssocID="{A0476AC5-EB1D-4C48-BF2A-A37B188E684A}" presName="node" presStyleLbl="vennNode1" presStyleIdx="4" presStyleCnt="5">
        <dgm:presLayoutVars>
          <dgm:bulletEnabled val="1"/>
        </dgm:presLayoutVars>
      </dgm:prSet>
      <dgm:spPr/>
      <dgm:t>
        <a:bodyPr/>
        <a:lstStyle/>
        <a:p>
          <a:endParaRPr lang="fr-FR"/>
        </a:p>
      </dgm:t>
    </dgm:pt>
  </dgm:ptLst>
  <dgm:cxnLst>
    <dgm:cxn modelId="{E5501C95-4F51-4083-913F-86CFB5A5BF46}" type="presOf" srcId="{A0476AC5-EB1D-4C48-BF2A-A37B188E684A}" destId="{E2277AEA-F975-41F8-B7F2-2FF541422BAC}" srcOrd="0" destOrd="0" presId="urn:microsoft.com/office/officeart/2005/8/layout/radial3"/>
    <dgm:cxn modelId="{BEF5F6AF-2F46-44F1-9875-A214FB66F28D}" srcId="{19247969-A9F4-40FC-B38B-B12E506EACFF}" destId="{A0476AC5-EB1D-4C48-BF2A-A37B188E684A}" srcOrd="3" destOrd="0" parTransId="{69E4805D-597C-490E-87B4-D7F1F73389D5}" sibTransId="{2992D669-476C-4B50-8BFD-81937E0F845E}"/>
    <dgm:cxn modelId="{0EDBD7E9-4710-474F-88A6-5DA42F69815A}" type="presOf" srcId="{2C3F9652-20AE-4463-857C-29B4C2889A41}" destId="{25CADD5B-C56E-4666-BF5D-E1CE45366B1B}" srcOrd="0" destOrd="0" presId="urn:microsoft.com/office/officeart/2005/8/layout/radial3"/>
    <dgm:cxn modelId="{CCA0F24B-79B6-4AA1-8644-503C80058C38}" type="presOf" srcId="{19247969-A9F4-40FC-B38B-B12E506EACFF}" destId="{62221789-CF36-4F9F-B921-45117578A546}" srcOrd="0" destOrd="0" presId="urn:microsoft.com/office/officeart/2005/8/layout/radial3"/>
    <dgm:cxn modelId="{2E81A41B-A31F-41B7-BCE0-4E005A7D1A2E}" type="presOf" srcId="{E1694E32-ED43-499C-95CF-2C14DB391CEF}" destId="{7E1FFE57-2E32-4790-B452-22862D291DD0}" srcOrd="0" destOrd="0" presId="urn:microsoft.com/office/officeart/2005/8/layout/radial3"/>
    <dgm:cxn modelId="{FB8BD080-8A56-4339-94D5-96E956D3B8EF}" srcId="{F3DB3051-FD4D-4147-B905-AEBC2F9F7B7A}" destId="{19247969-A9F4-40FC-B38B-B12E506EACFF}" srcOrd="0" destOrd="0" parTransId="{B46FE4A4-B5E9-447C-85B7-2BF7FC8C1921}" sibTransId="{C59C1FD7-BA0A-473C-B0D0-835605732902}"/>
    <dgm:cxn modelId="{80964BA8-6A99-451A-8D49-82B10E380A44}" srcId="{19247969-A9F4-40FC-B38B-B12E506EACFF}" destId="{C00212C0-7711-4582-B91E-F091C8C3C178}" srcOrd="2" destOrd="0" parTransId="{AF464B76-C890-4DCE-975F-6827F6B5D8AC}" sibTransId="{13968815-D748-4D97-9CED-9876917479F6}"/>
    <dgm:cxn modelId="{FE0A0052-2D5D-47E7-BA6F-4DEDFFABB74E}" type="presOf" srcId="{C00212C0-7711-4582-B91E-F091C8C3C178}" destId="{5BDC1759-6DFF-434F-9223-D4A834E2C6D1}" srcOrd="0" destOrd="0" presId="urn:microsoft.com/office/officeart/2005/8/layout/radial3"/>
    <dgm:cxn modelId="{981996CB-F43C-43BC-AB15-7248EF2C06B7}" srcId="{19247969-A9F4-40FC-B38B-B12E506EACFF}" destId="{2C3F9652-20AE-4463-857C-29B4C2889A41}" srcOrd="1" destOrd="0" parTransId="{B9B5404F-3A8C-4038-A3A0-133AE0221E92}" sibTransId="{36B933FD-9D23-4271-AD2E-21BFB97213DF}"/>
    <dgm:cxn modelId="{3307B07D-3910-406A-8CBD-EB99DCB87813}" srcId="{19247969-A9F4-40FC-B38B-B12E506EACFF}" destId="{E1694E32-ED43-499C-95CF-2C14DB391CEF}" srcOrd="0" destOrd="0" parTransId="{8601D6D9-69BD-4744-ACF6-E0A6F43FC147}" sibTransId="{BF8BDFE5-3E31-460B-B8EA-A1FD4BC021BD}"/>
    <dgm:cxn modelId="{8BC09D5F-D558-4127-B400-59948A0FEBCB}" type="presOf" srcId="{F3DB3051-FD4D-4147-B905-AEBC2F9F7B7A}" destId="{90687672-327A-4246-A79B-6830E1342D01}" srcOrd="0" destOrd="0" presId="urn:microsoft.com/office/officeart/2005/8/layout/radial3"/>
    <dgm:cxn modelId="{AD00362B-E80C-442C-9AF0-4EDDC42BAF49}" type="presParOf" srcId="{90687672-327A-4246-A79B-6830E1342D01}" destId="{113A2159-5058-4F1B-B80D-6E880B6B38C6}" srcOrd="0" destOrd="0" presId="urn:microsoft.com/office/officeart/2005/8/layout/radial3"/>
    <dgm:cxn modelId="{CB03B1DB-7091-4FB2-B6A6-FD864C461E1F}" type="presParOf" srcId="{113A2159-5058-4F1B-B80D-6E880B6B38C6}" destId="{62221789-CF36-4F9F-B921-45117578A546}" srcOrd="0" destOrd="0" presId="urn:microsoft.com/office/officeart/2005/8/layout/radial3"/>
    <dgm:cxn modelId="{325E23F5-9990-4891-91E7-E3472F826C18}" type="presParOf" srcId="{113A2159-5058-4F1B-B80D-6E880B6B38C6}" destId="{7E1FFE57-2E32-4790-B452-22862D291DD0}" srcOrd="1" destOrd="0" presId="urn:microsoft.com/office/officeart/2005/8/layout/radial3"/>
    <dgm:cxn modelId="{C91AB516-72ED-4B2E-8BFD-4D6A36455805}" type="presParOf" srcId="{113A2159-5058-4F1B-B80D-6E880B6B38C6}" destId="{25CADD5B-C56E-4666-BF5D-E1CE45366B1B}" srcOrd="2" destOrd="0" presId="urn:microsoft.com/office/officeart/2005/8/layout/radial3"/>
    <dgm:cxn modelId="{C797DE6A-4A87-4B9A-9D0E-B26A5C9FF281}" type="presParOf" srcId="{113A2159-5058-4F1B-B80D-6E880B6B38C6}" destId="{5BDC1759-6DFF-434F-9223-D4A834E2C6D1}" srcOrd="3" destOrd="0" presId="urn:microsoft.com/office/officeart/2005/8/layout/radial3"/>
    <dgm:cxn modelId="{E520FA39-1089-4B67-BEFA-67D4F9CC29B6}" type="presParOf" srcId="{113A2159-5058-4F1B-B80D-6E880B6B38C6}" destId="{E2277AEA-F975-41F8-B7F2-2FF541422BAC}"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85739BA5-0BBC-4DD9-A337-649ACD968125}" type="doc">
      <dgm:prSet loTypeId="urn:microsoft.com/office/officeart/2009/3/layout/RandomtoResultProcess" loCatId="process" qsTypeId="urn:microsoft.com/office/officeart/2005/8/quickstyle/simple1" qsCatId="simple" csTypeId="urn:microsoft.com/office/officeart/2005/8/colors/colorful1" csCatId="colorful" phldr="0"/>
      <dgm:spPr/>
      <dgm:t>
        <a:bodyPr/>
        <a:lstStyle/>
        <a:p>
          <a:endParaRPr lang="fr-FR"/>
        </a:p>
      </dgm:t>
    </dgm:pt>
    <dgm:pt modelId="{431E0983-DBB2-4913-8D30-B8A8AE44A9E1}">
      <dgm:prSet phldrT="[Texte]" phldr="1"/>
      <dgm:spPr/>
      <dgm:t>
        <a:bodyPr/>
        <a:lstStyle/>
        <a:p>
          <a:endParaRPr lang="fr-FR" dirty="0"/>
        </a:p>
      </dgm:t>
    </dgm:pt>
    <dgm:pt modelId="{2119B127-6395-4C52-AFE1-17FFE378D892}" type="parTrans" cxnId="{742791E2-39DC-4233-934F-41F33785F199}">
      <dgm:prSet/>
      <dgm:spPr/>
      <dgm:t>
        <a:bodyPr/>
        <a:lstStyle/>
        <a:p>
          <a:endParaRPr lang="fr-FR"/>
        </a:p>
      </dgm:t>
    </dgm:pt>
    <dgm:pt modelId="{0F522727-02F7-419B-B7A2-0C24697C196B}" type="sibTrans" cxnId="{742791E2-39DC-4233-934F-41F33785F199}">
      <dgm:prSet/>
      <dgm:spPr/>
      <dgm:t>
        <a:bodyPr/>
        <a:lstStyle/>
        <a:p>
          <a:endParaRPr lang="fr-FR"/>
        </a:p>
      </dgm:t>
    </dgm:pt>
    <dgm:pt modelId="{CFC6408F-B2BC-4D5B-870E-0830273B0393}">
      <dgm:prSet phldrT="[Texte]" phldr="1"/>
      <dgm:spPr/>
      <dgm:t>
        <a:bodyPr/>
        <a:lstStyle/>
        <a:p>
          <a:endParaRPr lang="fr-FR"/>
        </a:p>
      </dgm:t>
    </dgm:pt>
    <dgm:pt modelId="{E5433D65-A177-4652-8460-BC88EB68F64B}" type="parTrans" cxnId="{A9777F52-F1F3-41C2-946A-762BEC3D3B55}">
      <dgm:prSet/>
      <dgm:spPr/>
      <dgm:t>
        <a:bodyPr/>
        <a:lstStyle/>
        <a:p>
          <a:endParaRPr lang="fr-FR"/>
        </a:p>
      </dgm:t>
    </dgm:pt>
    <dgm:pt modelId="{33BE8AE3-7807-4EC4-8FB2-67456F235F11}" type="sibTrans" cxnId="{A9777F52-F1F3-41C2-946A-762BEC3D3B55}">
      <dgm:prSet/>
      <dgm:spPr/>
      <dgm:t>
        <a:bodyPr/>
        <a:lstStyle/>
        <a:p>
          <a:endParaRPr lang="fr-FR"/>
        </a:p>
      </dgm:t>
    </dgm:pt>
    <dgm:pt modelId="{F2D9093A-FAFD-4EC9-A67C-8BDDB25665DE}">
      <dgm:prSet phldrT="[Texte]" phldr="1"/>
      <dgm:spPr/>
      <dgm:t>
        <a:bodyPr/>
        <a:lstStyle/>
        <a:p>
          <a:endParaRPr lang="fr-FR" dirty="0"/>
        </a:p>
      </dgm:t>
    </dgm:pt>
    <dgm:pt modelId="{6D2689BC-0271-4174-B402-DEF24BBC2EA5}" type="parTrans" cxnId="{8638C529-7171-4EC6-A89F-6EAD6311F300}">
      <dgm:prSet/>
      <dgm:spPr/>
      <dgm:t>
        <a:bodyPr/>
        <a:lstStyle/>
        <a:p>
          <a:endParaRPr lang="fr-FR"/>
        </a:p>
      </dgm:t>
    </dgm:pt>
    <dgm:pt modelId="{099678DA-1039-4A4C-835C-6F7AA4A0737B}" type="sibTrans" cxnId="{8638C529-7171-4EC6-A89F-6EAD6311F300}">
      <dgm:prSet/>
      <dgm:spPr/>
      <dgm:t>
        <a:bodyPr/>
        <a:lstStyle/>
        <a:p>
          <a:endParaRPr lang="fr-FR"/>
        </a:p>
      </dgm:t>
    </dgm:pt>
    <dgm:pt modelId="{B8B044DA-3FC1-423A-8BA0-9F34CE43CB3B}">
      <dgm:prSet phldrT="[Texte]" phldr="1"/>
      <dgm:spPr/>
      <dgm:t>
        <a:bodyPr/>
        <a:lstStyle/>
        <a:p>
          <a:endParaRPr lang="fr-FR"/>
        </a:p>
      </dgm:t>
    </dgm:pt>
    <dgm:pt modelId="{C37B8FF3-F725-4288-B290-6931248DA964}" type="parTrans" cxnId="{C272D6C3-2D7F-4BDD-91AD-79663BF64119}">
      <dgm:prSet/>
      <dgm:spPr/>
      <dgm:t>
        <a:bodyPr/>
        <a:lstStyle/>
        <a:p>
          <a:endParaRPr lang="fr-FR"/>
        </a:p>
      </dgm:t>
    </dgm:pt>
    <dgm:pt modelId="{7976079C-2147-4BC2-A2CC-AB81F55AA27E}" type="sibTrans" cxnId="{C272D6C3-2D7F-4BDD-91AD-79663BF64119}">
      <dgm:prSet/>
      <dgm:spPr/>
      <dgm:t>
        <a:bodyPr/>
        <a:lstStyle/>
        <a:p>
          <a:endParaRPr lang="fr-FR"/>
        </a:p>
      </dgm:t>
    </dgm:pt>
    <dgm:pt modelId="{E0514420-7B58-424D-B90F-0FDDD5A3870C}" type="pres">
      <dgm:prSet presAssocID="{85739BA5-0BBC-4DD9-A337-649ACD968125}" presName="Name0" presStyleCnt="0">
        <dgm:presLayoutVars>
          <dgm:dir/>
          <dgm:animOne val="branch"/>
          <dgm:animLvl val="lvl"/>
        </dgm:presLayoutVars>
      </dgm:prSet>
      <dgm:spPr/>
      <dgm:t>
        <a:bodyPr/>
        <a:lstStyle/>
        <a:p>
          <a:endParaRPr lang="fr-FR"/>
        </a:p>
      </dgm:t>
    </dgm:pt>
    <dgm:pt modelId="{99571340-E235-41DC-99AC-0EF4FFBE2129}" type="pres">
      <dgm:prSet presAssocID="{431E0983-DBB2-4913-8D30-B8A8AE44A9E1}" presName="chaos" presStyleCnt="0"/>
      <dgm:spPr/>
    </dgm:pt>
    <dgm:pt modelId="{F8658EF7-A2A8-49DE-B804-99EA8527061F}" type="pres">
      <dgm:prSet presAssocID="{431E0983-DBB2-4913-8D30-B8A8AE44A9E1}" presName="parTx1" presStyleLbl="revTx" presStyleIdx="0" presStyleCnt="3"/>
      <dgm:spPr/>
      <dgm:t>
        <a:bodyPr/>
        <a:lstStyle/>
        <a:p>
          <a:endParaRPr lang="fr-FR"/>
        </a:p>
      </dgm:t>
    </dgm:pt>
    <dgm:pt modelId="{7EA43B5F-BACE-402E-B33D-EA5933FC3C17}" type="pres">
      <dgm:prSet presAssocID="{431E0983-DBB2-4913-8D30-B8A8AE44A9E1}" presName="desTx1" presStyleLbl="revTx" presStyleIdx="1" presStyleCnt="3">
        <dgm:presLayoutVars>
          <dgm:bulletEnabled val="1"/>
        </dgm:presLayoutVars>
      </dgm:prSet>
      <dgm:spPr/>
      <dgm:t>
        <a:bodyPr/>
        <a:lstStyle/>
        <a:p>
          <a:endParaRPr lang="fr-FR"/>
        </a:p>
      </dgm:t>
    </dgm:pt>
    <dgm:pt modelId="{196C596F-4C4C-4163-AA62-4FFDC4F04878}" type="pres">
      <dgm:prSet presAssocID="{431E0983-DBB2-4913-8D30-B8A8AE44A9E1}" presName="c1" presStyleLbl="node1" presStyleIdx="0" presStyleCnt="19"/>
      <dgm:spPr/>
    </dgm:pt>
    <dgm:pt modelId="{571FF2B2-E2B8-430D-AD5D-4AC81D884892}" type="pres">
      <dgm:prSet presAssocID="{431E0983-DBB2-4913-8D30-B8A8AE44A9E1}" presName="c2" presStyleLbl="node1" presStyleIdx="1" presStyleCnt="19"/>
      <dgm:spPr/>
    </dgm:pt>
    <dgm:pt modelId="{7572FE3D-40F9-4F63-A6FE-F814497428FF}" type="pres">
      <dgm:prSet presAssocID="{431E0983-DBB2-4913-8D30-B8A8AE44A9E1}" presName="c3" presStyleLbl="node1" presStyleIdx="2" presStyleCnt="19"/>
      <dgm:spPr/>
    </dgm:pt>
    <dgm:pt modelId="{A437B710-7CFF-43F7-A39F-BF863F237450}" type="pres">
      <dgm:prSet presAssocID="{431E0983-DBB2-4913-8D30-B8A8AE44A9E1}" presName="c4" presStyleLbl="node1" presStyleIdx="3" presStyleCnt="19"/>
      <dgm:spPr/>
    </dgm:pt>
    <dgm:pt modelId="{3B0F6658-D2A9-41D5-A4EE-B615F9BF9C5A}" type="pres">
      <dgm:prSet presAssocID="{431E0983-DBB2-4913-8D30-B8A8AE44A9E1}" presName="c5" presStyleLbl="node1" presStyleIdx="4" presStyleCnt="19"/>
      <dgm:spPr/>
    </dgm:pt>
    <dgm:pt modelId="{2D30D228-1A80-4C40-A672-F2659F25644C}" type="pres">
      <dgm:prSet presAssocID="{431E0983-DBB2-4913-8D30-B8A8AE44A9E1}" presName="c6" presStyleLbl="node1" presStyleIdx="5" presStyleCnt="19"/>
      <dgm:spPr/>
    </dgm:pt>
    <dgm:pt modelId="{10003F43-811C-40B5-A398-BC0B219FA876}" type="pres">
      <dgm:prSet presAssocID="{431E0983-DBB2-4913-8D30-B8A8AE44A9E1}" presName="c7" presStyleLbl="node1" presStyleIdx="6" presStyleCnt="19"/>
      <dgm:spPr/>
    </dgm:pt>
    <dgm:pt modelId="{B2868467-236D-44AA-AD2C-1C510CDD6838}" type="pres">
      <dgm:prSet presAssocID="{431E0983-DBB2-4913-8D30-B8A8AE44A9E1}" presName="c8" presStyleLbl="node1" presStyleIdx="7" presStyleCnt="19"/>
      <dgm:spPr/>
    </dgm:pt>
    <dgm:pt modelId="{D23AE5DC-E090-46D3-B6A4-621CADCDE4DF}" type="pres">
      <dgm:prSet presAssocID="{431E0983-DBB2-4913-8D30-B8A8AE44A9E1}" presName="c9" presStyleLbl="node1" presStyleIdx="8" presStyleCnt="19"/>
      <dgm:spPr/>
    </dgm:pt>
    <dgm:pt modelId="{21535C70-AE99-43FB-9447-771AA68FBA39}" type="pres">
      <dgm:prSet presAssocID="{431E0983-DBB2-4913-8D30-B8A8AE44A9E1}" presName="c10" presStyleLbl="node1" presStyleIdx="9" presStyleCnt="19"/>
      <dgm:spPr/>
    </dgm:pt>
    <dgm:pt modelId="{5145E1D0-7136-4E07-9ACD-F119A7330EDA}" type="pres">
      <dgm:prSet presAssocID="{431E0983-DBB2-4913-8D30-B8A8AE44A9E1}" presName="c11" presStyleLbl="node1" presStyleIdx="10" presStyleCnt="19"/>
      <dgm:spPr/>
    </dgm:pt>
    <dgm:pt modelId="{1C3FB980-4A2B-47C5-809F-0FD3EE266C77}" type="pres">
      <dgm:prSet presAssocID="{431E0983-DBB2-4913-8D30-B8A8AE44A9E1}" presName="c12" presStyleLbl="node1" presStyleIdx="11" presStyleCnt="19"/>
      <dgm:spPr/>
    </dgm:pt>
    <dgm:pt modelId="{5C5BF723-A563-4487-BE40-AE0E0C29A0B8}" type="pres">
      <dgm:prSet presAssocID="{431E0983-DBB2-4913-8D30-B8A8AE44A9E1}" presName="c13" presStyleLbl="node1" presStyleIdx="12" presStyleCnt="19"/>
      <dgm:spPr/>
    </dgm:pt>
    <dgm:pt modelId="{1E848A11-6D4A-4551-8356-52E33D3474DB}" type="pres">
      <dgm:prSet presAssocID="{431E0983-DBB2-4913-8D30-B8A8AE44A9E1}" presName="c14" presStyleLbl="node1" presStyleIdx="13" presStyleCnt="19"/>
      <dgm:spPr/>
    </dgm:pt>
    <dgm:pt modelId="{8624018A-018F-4862-95AA-FB816EF3C435}" type="pres">
      <dgm:prSet presAssocID="{431E0983-DBB2-4913-8D30-B8A8AE44A9E1}" presName="c15" presStyleLbl="node1" presStyleIdx="14" presStyleCnt="19"/>
      <dgm:spPr/>
    </dgm:pt>
    <dgm:pt modelId="{E0E2C89F-3490-4B1D-A0D5-A581BF633E06}" type="pres">
      <dgm:prSet presAssocID="{431E0983-DBB2-4913-8D30-B8A8AE44A9E1}" presName="c16" presStyleLbl="node1" presStyleIdx="15" presStyleCnt="19"/>
      <dgm:spPr/>
    </dgm:pt>
    <dgm:pt modelId="{03D24BCE-EFA9-4E0B-B644-3E3BF216E6FA}" type="pres">
      <dgm:prSet presAssocID="{431E0983-DBB2-4913-8D30-B8A8AE44A9E1}" presName="c17" presStyleLbl="node1" presStyleIdx="16" presStyleCnt="19"/>
      <dgm:spPr/>
    </dgm:pt>
    <dgm:pt modelId="{DF842564-73B0-4F75-B80A-12E81E021956}" type="pres">
      <dgm:prSet presAssocID="{431E0983-DBB2-4913-8D30-B8A8AE44A9E1}" presName="c18" presStyleLbl="node1" presStyleIdx="17" presStyleCnt="19"/>
      <dgm:spPr/>
    </dgm:pt>
    <dgm:pt modelId="{E8612B46-202E-421F-86F6-B90CCBD3B027}" type="pres">
      <dgm:prSet presAssocID="{0F522727-02F7-419B-B7A2-0C24697C196B}" presName="chevronComposite1" presStyleCnt="0"/>
      <dgm:spPr/>
    </dgm:pt>
    <dgm:pt modelId="{9152B719-9142-46DA-B77B-457C8BE45AAA}" type="pres">
      <dgm:prSet presAssocID="{0F522727-02F7-419B-B7A2-0C24697C196B}" presName="chevron1" presStyleLbl="sibTrans2D1" presStyleIdx="0" presStyleCnt="2"/>
      <dgm:spPr/>
    </dgm:pt>
    <dgm:pt modelId="{19E8CC24-368F-4D88-BEE8-CC5CB03BBB16}" type="pres">
      <dgm:prSet presAssocID="{0F522727-02F7-419B-B7A2-0C24697C196B}" presName="spChevron1" presStyleCnt="0"/>
      <dgm:spPr/>
    </dgm:pt>
    <dgm:pt modelId="{4F3C09B6-3EF6-4CD6-BCD3-518ED75798EB}" type="pres">
      <dgm:prSet presAssocID="{0F522727-02F7-419B-B7A2-0C24697C196B}" presName="overlap" presStyleCnt="0"/>
      <dgm:spPr/>
    </dgm:pt>
    <dgm:pt modelId="{B0EADBBC-2019-43AD-AF69-925FA4EC1EE5}" type="pres">
      <dgm:prSet presAssocID="{0F522727-02F7-419B-B7A2-0C24697C196B}" presName="chevronComposite2" presStyleCnt="0"/>
      <dgm:spPr/>
    </dgm:pt>
    <dgm:pt modelId="{F30016A3-6CCE-46AB-A0A0-F8F60DD7F665}" type="pres">
      <dgm:prSet presAssocID="{0F522727-02F7-419B-B7A2-0C24697C196B}" presName="chevron2" presStyleLbl="sibTrans2D1" presStyleIdx="1" presStyleCnt="2"/>
      <dgm:spPr/>
    </dgm:pt>
    <dgm:pt modelId="{AC9BEDAF-2F8A-4160-B17C-5782106E9E5D}" type="pres">
      <dgm:prSet presAssocID="{0F522727-02F7-419B-B7A2-0C24697C196B}" presName="spChevron2" presStyleCnt="0"/>
      <dgm:spPr/>
    </dgm:pt>
    <dgm:pt modelId="{22CFE42D-65C0-430C-A474-F92E868D6A46}" type="pres">
      <dgm:prSet presAssocID="{F2D9093A-FAFD-4EC9-A67C-8BDDB25665DE}" presName="last" presStyleCnt="0"/>
      <dgm:spPr/>
    </dgm:pt>
    <dgm:pt modelId="{021B7FA1-62FB-4E02-89E1-5BFE5B988170}" type="pres">
      <dgm:prSet presAssocID="{F2D9093A-FAFD-4EC9-A67C-8BDDB25665DE}" presName="circleTx" presStyleLbl="node1" presStyleIdx="18" presStyleCnt="19"/>
      <dgm:spPr/>
      <dgm:t>
        <a:bodyPr/>
        <a:lstStyle/>
        <a:p>
          <a:endParaRPr lang="fr-FR"/>
        </a:p>
      </dgm:t>
    </dgm:pt>
    <dgm:pt modelId="{2BE2472F-FB42-4C39-BEB9-E7C4909FB627}" type="pres">
      <dgm:prSet presAssocID="{F2D9093A-FAFD-4EC9-A67C-8BDDB25665DE}" presName="desTxN" presStyleLbl="revTx" presStyleIdx="2" presStyleCnt="3">
        <dgm:presLayoutVars>
          <dgm:bulletEnabled val="1"/>
        </dgm:presLayoutVars>
      </dgm:prSet>
      <dgm:spPr/>
      <dgm:t>
        <a:bodyPr/>
        <a:lstStyle/>
        <a:p>
          <a:endParaRPr lang="fr-FR"/>
        </a:p>
      </dgm:t>
    </dgm:pt>
    <dgm:pt modelId="{CA8AAC39-8AFC-4491-A930-8CD5995FE0C1}" type="pres">
      <dgm:prSet presAssocID="{F2D9093A-FAFD-4EC9-A67C-8BDDB25665DE}" presName="spN" presStyleCnt="0"/>
      <dgm:spPr/>
    </dgm:pt>
  </dgm:ptLst>
  <dgm:cxnLst>
    <dgm:cxn modelId="{15327BE6-07F4-4392-8841-280E762FC9D8}" type="presOf" srcId="{B8B044DA-3FC1-423A-8BA0-9F34CE43CB3B}" destId="{2BE2472F-FB42-4C39-BEB9-E7C4909FB627}" srcOrd="0" destOrd="0" presId="urn:microsoft.com/office/officeart/2009/3/layout/RandomtoResultProcess"/>
    <dgm:cxn modelId="{8F9AA276-B5E7-4F39-B5BC-9B7DCA0F09E4}" type="presOf" srcId="{431E0983-DBB2-4913-8D30-B8A8AE44A9E1}" destId="{F8658EF7-A2A8-49DE-B804-99EA8527061F}" srcOrd="0" destOrd="0" presId="urn:microsoft.com/office/officeart/2009/3/layout/RandomtoResultProcess"/>
    <dgm:cxn modelId="{A9777F52-F1F3-41C2-946A-762BEC3D3B55}" srcId="{431E0983-DBB2-4913-8D30-B8A8AE44A9E1}" destId="{CFC6408F-B2BC-4D5B-870E-0830273B0393}" srcOrd="0" destOrd="0" parTransId="{E5433D65-A177-4652-8460-BC88EB68F64B}" sibTransId="{33BE8AE3-7807-4EC4-8FB2-67456F235F11}"/>
    <dgm:cxn modelId="{A73697DE-C5D0-45F0-9103-403A47EE6277}" type="presOf" srcId="{F2D9093A-FAFD-4EC9-A67C-8BDDB25665DE}" destId="{021B7FA1-62FB-4E02-89E1-5BFE5B988170}" srcOrd="0" destOrd="0" presId="urn:microsoft.com/office/officeart/2009/3/layout/RandomtoResultProcess"/>
    <dgm:cxn modelId="{742791E2-39DC-4233-934F-41F33785F199}" srcId="{85739BA5-0BBC-4DD9-A337-649ACD968125}" destId="{431E0983-DBB2-4913-8D30-B8A8AE44A9E1}" srcOrd="0" destOrd="0" parTransId="{2119B127-6395-4C52-AFE1-17FFE378D892}" sibTransId="{0F522727-02F7-419B-B7A2-0C24697C196B}"/>
    <dgm:cxn modelId="{7E413E13-B7FE-4865-92AD-35D4BBEFDB6C}" type="presOf" srcId="{85739BA5-0BBC-4DD9-A337-649ACD968125}" destId="{E0514420-7B58-424D-B90F-0FDDD5A3870C}" srcOrd="0" destOrd="0" presId="urn:microsoft.com/office/officeart/2009/3/layout/RandomtoResultProcess"/>
    <dgm:cxn modelId="{A4D1C025-58CD-4165-9FDD-BC1131D9CE05}" type="presOf" srcId="{CFC6408F-B2BC-4D5B-870E-0830273B0393}" destId="{7EA43B5F-BACE-402E-B33D-EA5933FC3C17}" srcOrd="0" destOrd="0" presId="urn:microsoft.com/office/officeart/2009/3/layout/RandomtoResultProcess"/>
    <dgm:cxn modelId="{C272D6C3-2D7F-4BDD-91AD-79663BF64119}" srcId="{F2D9093A-FAFD-4EC9-A67C-8BDDB25665DE}" destId="{B8B044DA-3FC1-423A-8BA0-9F34CE43CB3B}" srcOrd="0" destOrd="0" parTransId="{C37B8FF3-F725-4288-B290-6931248DA964}" sibTransId="{7976079C-2147-4BC2-A2CC-AB81F55AA27E}"/>
    <dgm:cxn modelId="{8638C529-7171-4EC6-A89F-6EAD6311F300}" srcId="{85739BA5-0BBC-4DD9-A337-649ACD968125}" destId="{F2D9093A-FAFD-4EC9-A67C-8BDDB25665DE}" srcOrd="1" destOrd="0" parTransId="{6D2689BC-0271-4174-B402-DEF24BBC2EA5}" sibTransId="{099678DA-1039-4A4C-835C-6F7AA4A0737B}"/>
    <dgm:cxn modelId="{3163028C-A501-44EA-9185-9929AB81F13E}" type="presParOf" srcId="{E0514420-7B58-424D-B90F-0FDDD5A3870C}" destId="{99571340-E235-41DC-99AC-0EF4FFBE2129}" srcOrd="0" destOrd="0" presId="urn:microsoft.com/office/officeart/2009/3/layout/RandomtoResultProcess"/>
    <dgm:cxn modelId="{380A0A13-5DEE-4D19-9CEC-1030123056CF}" type="presParOf" srcId="{99571340-E235-41DC-99AC-0EF4FFBE2129}" destId="{F8658EF7-A2A8-49DE-B804-99EA8527061F}" srcOrd="0" destOrd="0" presId="urn:microsoft.com/office/officeart/2009/3/layout/RandomtoResultProcess"/>
    <dgm:cxn modelId="{AA6107E6-C936-45D8-A7C5-E87D83B1E20B}" type="presParOf" srcId="{99571340-E235-41DC-99AC-0EF4FFBE2129}" destId="{7EA43B5F-BACE-402E-B33D-EA5933FC3C17}" srcOrd="1" destOrd="0" presId="urn:microsoft.com/office/officeart/2009/3/layout/RandomtoResultProcess"/>
    <dgm:cxn modelId="{B8B719DF-D4BE-4DE8-944E-902A202D447B}" type="presParOf" srcId="{99571340-E235-41DC-99AC-0EF4FFBE2129}" destId="{196C596F-4C4C-4163-AA62-4FFDC4F04878}" srcOrd="2" destOrd="0" presId="urn:microsoft.com/office/officeart/2009/3/layout/RandomtoResultProcess"/>
    <dgm:cxn modelId="{6F4BF450-6286-4C4C-B98F-78407F6C30C8}" type="presParOf" srcId="{99571340-E235-41DC-99AC-0EF4FFBE2129}" destId="{571FF2B2-E2B8-430D-AD5D-4AC81D884892}" srcOrd="3" destOrd="0" presId="urn:microsoft.com/office/officeart/2009/3/layout/RandomtoResultProcess"/>
    <dgm:cxn modelId="{B045A1F4-A7D6-4AEB-8BD4-35AA7E897698}" type="presParOf" srcId="{99571340-E235-41DC-99AC-0EF4FFBE2129}" destId="{7572FE3D-40F9-4F63-A6FE-F814497428FF}" srcOrd="4" destOrd="0" presId="urn:microsoft.com/office/officeart/2009/3/layout/RandomtoResultProcess"/>
    <dgm:cxn modelId="{83895246-5236-4E2A-8E8A-BC50E1DB05EB}" type="presParOf" srcId="{99571340-E235-41DC-99AC-0EF4FFBE2129}" destId="{A437B710-7CFF-43F7-A39F-BF863F237450}" srcOrd="5" destOrd="0" presId="urn:microsoft.com/office/officeart/2009/3/layout/RandomtoResultProcess"/>
    <dgm:cxn modelId="{E843EA36-C67D-4DE0-B945-947A567F72A3}" type="presParOf" srcId="{99571340-E235-41DC-99AC-0EF4FFBE2129}" destId="{3B0F6658-D2A9-41D5-A4EE-B615F9BF9C5A}" srcOrd="6" destOrd="0" presId="urn:microsoft.com/office/officeart/2009/3/layout/RandomtoResultProcess"/>
    <dgm:cxn modelId="{2EFD5374-98AC-4C8A-BA24-160A4914A592}" type="presParOf" srcId="{99571340-E235-41DC-99AC-0EF4FFBE2129}" destId="{2D30D228-1A80-4C40-A672-F2659F25644C}" srcOrd="7" destOrd="0" presId="urn:microsoft.com/office/officeart/2009/3/layout/RandomtoResultProcess"/>
    <dgm:cxn modelId="{1D2A7A7E-1940-4CC6-8B33-FF2C8969BD32}" type="presParOf" srcId="{99571340-E235-41DC-99AC-0EF4FFBE2129}" destId="{10003F43-811C-40B5-A398-BC0B219FA876}" srcOrd="8" destOrd="0" presId="urn:microsoft.com/office/officeart/2009/3/layout/RandomtoResultProcess"/>
    <dgm:cxn modelId="{C9CB910E-5B5D-49E4-A4DB-D513FE212AC6}" type="presParOf" srcId="{99571340-E235-41DC-99AC-0EF4FFBE2129}" destId="{B2868467-236D-44AA-AD2C-1C510CDD6838}" srcOrd="9" destOrd="0" presId="urn:microsoft.com/office/officeart/2009/3/layout/RandomtoResultProcess"/>
    <dgm:cxn modelId="{51A3F9C1-FE9F-42D7-882D-21BF20628144}" type="presParOf" srcId="{99571340-E235-41DC-99AC-0EF4FFBE2129}" destId="{D23AE5DC-E090-46D3-B6A4-621CADCDE4DF}" srcOrd="10" destOrd="0" presId="urn:microsoft.com/office/officeart/2009/3/layout/RandomtoResultProcess"/>
    <dgm:cxn modelId="{4A13A6B3-2363-41CA-AEEA-3772B0A138EE}" type="presParOf" srcId="{99571340-E235-41DC-99AC-0EF4FFBE2129}" destId="{21535C70-AE99-43FB-9447-771AA68FBA39}" srcOrd="11" destOrd="0" presId="urn:microsoft.com/office/officeart/2009/3/layout/RandomtoResultProcess"/>
    <dgm:cxn modelId="{E57F97A8-E0CE-4ECD-81B4-657DB8926883}" type="presParOf" srcId="{99571340-E235-41DC-99AC-0EF4FFBE2129}" destId="{5145E1D0-7136-4E07-9ACD-F119A7330EDA}" srcOrd="12" destOrd="0" presId="urn:microsoft.com/office/officeart/2009/3/layout/RandomtoResultProcess"/>
    <dgm:cxn modelId="{569918ED-A95E-4B82-B49F-316ADDE93327}" type="presParOf" srcId="{99571340-E235-41DC-99AC-0EF4FFBE2129}" destId="{1C3FB980-4A2B-47C5-809F-0FD3EE266C77}" srcOrd="13" destOrd="0" presId="urn:microsoft.com/office/officeart/2009/3/layout/RandomtoResultProcess"/>
    <dgm:cxn modelId="{ADFF1B26-0839-4E08-95E6-D22CC827E0E9}" type="presParOf" srcId="{99571340-E235-41DC-99AC-0EF4FFBE2129}" destId="{5C5BF723-A563-4487-BE40-AE0E0C29A0B8}" srcOrd="14" destOrd="0" presId="urn:microsoft.com/office/officeart/2009/3/layout/RandomtoResultProcess"/>
    <dgm:cxn modelId="{545241DD-CC0F-45FE-8614-40B203C315A5}" type="presParOf" srcId="{99571340-E235-41DC-99AC-0EF4FFBE2129}" destId="{1E848A11-6D4A-4551-8356-52E33D3474DB}" srcOrd="15" destOrd="0" presId="urn:microsoft.com/office/officeart/2009/3/layout/RandomtoResultProcess"/>
    <dgm:cxn modelId="{8DBF5D61-2F5A-4624-8B6B-31741265EDC8}" type="presParOf" srcId="{99571340-E235-41DC-99AC-0EF4FFBE2129}" destId="{8624018A-018F-4862-95AA-FB816EF3C435}" srcOrd="16" destOrd="0" presId="urn:microsoft.com/office/officeart/2009/3/layout/RandomtoResultProcess"/>
    <dgm:cxn modelId="{144F3BB2-73E6-49BB-A5D8-9CB95B117F94}" type="presParOf" srcId="{99571340-E235-41DC-99AC-0EF4FFBE2129}" destId="{E0E2C89F-3490-4B1D-A0D5-A581BF633E06}" srcOrd="17" destOrd="0" presId="urn:microsoft.com/office/officeart/2009/3/layout/RandomtoResultProcess"/>
    <dgm:cxn modelId="{B61CD3BE-5AA8-4181-9C00-C29EFDF81F6C}" type="presParOf" srcId="{99571340-E235-41DC-99AC-0EF4FFBE2129}" destId="{03D24BCE-EFA9-4E0B-B644-3E3BF216E6FA}" srcOrd="18" destOrd="0" presId="urn:microsoft.com/office/officeart/2009/3/layout/RandomtoResultProcess"/>
    <dgm:cxn modelId="{8534D687-D382-4B61-8C89-C8012972B7EB}" type="presParOf" srcId="{99571340-E235-41DC-99AC-0EF4FFBE2129}" destId="{DF842564-73B0-4F75-B80A-12E81E021956}" srcOrd="19" destOrd="0" presId="urn:microsoft.com/office/officeart/2009/3/layout/RandomtoResultProcess"/>
    <dgm:cxn modelId="{91E13B33-D8F2-4EFB-A19A-EA7A8D8CA9C2}" type="presParOf" srcId="{E0514420-7B58-424D-B90F-0FDDD5A3870C}" destId="{E8612B46-202E-421F-86F6-B90CCBD3B027}" srcOrd="1" destOrd="0" presId="urn:microsoft.com/office/officeart/2009/3/layout/RandomtoResultProcess"/>
    <dgm:cxn modelId="{FD7B92BF-8CFC-4C60-92D2-5EB0D2B41E8A}" type="presParOf" srcId="{E8612B46-202E-421F-86F6-B90CCBD3B027}" destId="{9152B719-9142-46DA-B77B-457C8BE45AAA}" srcOrd="0" destOrd="0" presId="urn:microsoft.com/office/officeart/2009/3/layout/RandomtoResultProcess"/>
    <dgm:cxn modelId="{22738B57-D251-49A4-93B9-5D5979DA2E79}" type="presParOf" srcId="{E8612B46-202E-421F-86F6-B90CCBD3B027}" destId="{19E8CC24-368F-4D88-BEE8-CC5CB03BBB16}" srcOrd="1" destOrd="0" presId="urn:microsoft.com/office/officeart/2009/3/layout/RandomtoResultProcess"/>
    <dgm:cxn modelId="{540D7185-B5C6-4FE5-992C-038ADFAC2363}" type="presParOf" srcId="{E0514420-7B58-424D-B90F-0FDDD5A3870C}" destId="{4F3C09B6-3EF6-4CD6-BCD3-518ED75798EB}" srcOrd="2" destOrd="0" presId="urn:microsoft.com/office/officeart/2009/3/layout/RandomtoResultProcess"/>
    <dgm:cxn modelId="{C6E193D0-5149-426D-B83A-8966A888A727}" type="presParOf" srcId="{E0514420-7B58-424D-B90F-0FDDD5A3870C}" destId="{B0EADBBC-2019-43AD-AF69-925FA4EC1EE5}" srcOrd="3" destOrd="0" presId="urn:microsoft.com/office/officeart/2009/3/layout/RandomtoResultProcess"/>
    <dgm:cxn modelId="{526AAE85-4561-40AB-A9BF-97CB8F53EFB6}" type="presParOf" srcId="{B0EADBBC-2019-43AD-AF69-925FA4EC1EE5}" destId="{F30016A3-6CCE-46AB-A0A0-F8F60DD7F665}" srcOrd="0" destOrd="0" presId="urn:microsoft.com/office/officeart/2009/3/layout/RandomtoResultProcess"/>
    <dgm:cxn modelId="{BC520213-0DDF-4E68-A7EF-43E539EEBF17}" type="presParOf" srcId="{B0EADBBC-2019-43AD-AF69-925FA4EC1EE5}" destId="{AC9BEDAF-2F8A-4160-B17C-5782106E9E5D}" srcOrd="1" destOrd="0" presId="urn:microsoft.com/office/officeart/2009/3/layout/RandomtoResultProcess"/>
    <dgm:cxn modelId="{702DF941-6543-4ABF-ADF6-EA3C9BD23BDF}" type="presParOf" srcId="{E0514420-7B58-424D-B90F-0FDDD5A3870C}" destId="{22CFE42D-65C0-430C-A474-F92E868D6A46}" srcOrd="4" destOrd="0" presId="urn:microsoft.com/office/officeart/2009/3/layout/RandomtoResultProcess"/>
    <dgm:cxn modelId="{6467FFAE-B041-4BD4-8AB3-818B7AD827D0}" type="presParOf" srcId="{22CFE42D-65C0-430C-A474-F92E868D6A46}" destId="{021B7FA1-62FB-4E02-89E1-5BFE5B988170}" srcOrd="0" destOrd="0" presId="urn:microsoft.com/office/officeart/2009/3/layout/RandomtoResultProcess"/>
    <dgm:cxn modelId="{49521505-CCAB-424A-B619-F5FC340DF103}" type="presParOf" srcId="{22CFE42D-65C0-430C-A474-F92E868D6A46}" destId="{2BE2472F-FB42-4C39-BEB9-E7C4909FB627}" srcOrd="1" destOrd="0" presId="urn:microsoft.com/office/officeart/2009/3/layout/RandomtoResultProcess"/>
    <dgm:cxn modelId="{8F7B7D50-4B2C-4879-A5F2-6C15E8FAB47D}" type="presParOf" srcId="{22CFE42D-65C0-430C-A474-F92E868D6A46}" destId="{CA8AAC39-8AFC-4491-A930-8CD5995FE0C1}" srcOrd="2" destOrd="0" presId="urn:microsoft.com/office/officeart/2009/3/layout/RandomtoResul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3DB3051-FD4D-4147-B905-AEBC2F9F7B7A}" type="doc">
      <dgm:prSet loTypeId="urn:microsoft.com/office/officeart/2005/8/layout/radial3" loCatId="relationship" qsTypeId="urn:microsoft.com/office/officeart/2005/8/quickstyle/3d4" qsCatId="3D" csTypeId="urn:microsoft.com/office/officeart/2005/8/colors/colorful1" csCatId="colorful" phldr="1"/>
      <dgm:spPr/>
      <dgm:t>
        <a:bodyPr/>
        <a:lstStyle/>
        <a:p>
          <a:endParaRPr lang="fr-FR"/>
        </a:p>
      </dgm:t>
    </dgm:pt>
    <dgm:pt modelId="{19247969-A9F4-40FC-B38B-B12E506EACFF}">
      <dgm:prSet phldrT="[Texte]" custT="1"/>
      <dgm:spPr/>
      <dgm:t>
        <a:bodyPr/>
        <a:lstStyle/>
        <a:p>
          <a:r>
            <a:rPr lang="fr-FR" sz="1800" b="1" dirty="0" smtClean="0">
              <a:latin typeface="Arial Narrow" pitchFamily="34" charset="0"/>
            </a:rPr>
            <a:t>CNAO</a:t>
          </a:r>
          <a:endParaRPr lang="fr-FR" sz="1800" b="1" dirty="0">
            <a:latin typeface="Arial Narrow" pitchFamily="34" charset="0"/>
          </a:endParaRPr>
        </a:p>
      </dgm:t>
    </dgm:pt>
    <dgm:pt modelId="{B46FE4A4-B5E9-447C-85B7-2BF7FC8C1921}" type="parTrans" cxnId="{FB8BD080-8A56-4339-94D5-96E956D3B8EF}">
      <dgm:prSet/>
      <dgm:spPr/>
      <dgm:t>
        <a:bodyPr/>
        <a:lstStyle/>
        <a:p>
          <a:endParaRPr lang="fr-FR" sz="1800" b="1">
            <a:latin typeface="Arial Narrow" pitchFamily="34" charset="0"/>
          </a:endParaRPr>
        </a:p>
      </dgm:t>
    </dgm:pt>
    <dgm:pt modelId="{C59C1FD7-BA0A-473C-B0D0-835605732902}" type="sibTrans" cxnId="{FB8BD080-8A56-4339-94D5-96E956D3B8EF}">
      <dgm:prSet/>
      <dgm:spPr/>
      <dgm:t>
        <a:bodyPr/>
        <a:lstStyle/>
        <a:p>
          <a:endParaRPr lang="fr-FR" sz="1800" b="1">
            <a:latin typeface="Arial Narrow" pitchFamily="34" charset="0"/>
          </a:endParaRPr>
        </a:p>
      </dgm:t>
    </dgm:pt>
    <dgm:pt modelId="{E1694E32-ED43-499C-95CF-2C14DB391CEF}">
      <dgm:prSet phldrT="[Texte]" custT="1"/>
      <dgm:spPr/>
      <dgm:t>
        <a:bodyPr/>
        <a:lstStyle/>
        <a:p>
          <a:r>
            <a:rPr lang="fr-FR" sz="1800" b="1" dirty="0" smtClean="0">
              <a:latin typeface="Arial Narrow" pitchFamily="34" charset="0"/>
            </a:rPr>
            <a:t>C</a:t>
          </a:r>
          <a:endParaRPr lang="fr-FR" sz="1800" b="1" dirty="0">
            <a:latin typeface="Arial Narrow" pitchFamily="34" charset="0"/>
          </a:endParaRPr>
        </a:p>
      </dgm:t>
    </dgm:pt>
    <dgm:pt modelId="{8601D6D9-69BD-4744-ACF6-E0A6F43FC147}" type="parTrans" cxnId="{3307B07D-3910-406A-8CBD-EB99DCB87813}">
      <dgm:prSet/>
      <dgm:spPr/>
      <dgm:t>
        <a:bodyPr/>
        <a:lstStyle/>
        <a:p>
          <a:endParaRPr lang="fr-FR" sz="1800" b="1">
            <a:latin typeface="Arial Narrow" pitchFamily="34" charset="0"/>
          </a:endParaRPr>
        </a:p>
      </dgm:t>
    </dgm:pt>
    <dgm:pt modelId="{BF8BDFE5-3E31-460B-B8EA-A1FD4BC021BD}" type="sibTrans" cxnId="{3307B07D-3910-406A-8CBD-EB99DCB87813}">
      <dgm:prSet/>
      <dgm:spPr/>
      <dgm:t>
        <a:bodyPr/>
        <a:lstStyle/>
        <a:p>
          <a:endParaRPr lang="fr-FR" sz="1800" b="1">
            <a:latin typeface="Arial Narrow" pitchFamily="34" charset="0"/>
          </a:endParaRPr>
        </a:p>
      </dgm:t>
    </dgm:pt>
    <dgm:pt modelId="{2C3F9652-20AE-4463-857C-29B4C2889A41}">
      <dgm:prSet phldrT="[Texte]" custT="1"/>
      <dgm:spPr/>
      <dgm:t>
        <a:bodyPr/>
        <a:lstStyle/>
        <a:p>
          <a:r>
            <a:rPr lang="fr-FR" sz="1800" b="1" dirty="0" smtClean="0">
              <a:latin typeface="Arial Narrow" pitchFamily="34" charset="0"/>
            </a:rPr>
            <a:t>O</a:t>
          </a:r>
          <a:endParaRPr lang="fr-FR" sz="1800" b="1" dirty="0">
            <a:latin typeface="Arial Narrow" pitchFamily="34" charset="0"/>
          </a:endParaRPr>
        </a:p>
      </dgm:t>
    </dgm:pt>
    <dgm:pt modelId="{B9B5404F-3A8C-4038-A3A0-133AE0221E92}" type="parTrans" cxnId="{981996CB-F43C-43BC-AB15-7248EF2C06B7}">
      <dgm:prSet/>
      <dgm:spPr/>
      <dgm:t>
        <a:bodyPr/>
        <a:lstStyle/>
        <a:p>
          <a:endParaRPr lang="fr-FR" sz="1800" b="1">
            <a:latin typeface="Arial Narrow" pitchFamily="34" charset="0"/>
          </a:endParaRPr>
        </a:p>
      </dgm:t>
    </dgm:pt>
    <dgm:pt modelId="{36B933FD-9D23-4271-AD2E-21BFB97213DF}" type="sibTrans" cxnId="{981996CB-F43C-43BC-AB15-7248EF2C06B7}">
      <dgm:prSet/>
      <dgm:spPr/>
      <dgm:t>
        <a:bodyPr/>
        <a:lstStyle/>
        <a:p>
          <a:endParaRPr lang="fr-FR" sz="1800" b="1">
            <a:latin typeface="Arial Narrow" pitchFamily="34" charset="0"/>
          </a:endParaRPr>
        </a:p>
      </dgm:t>
    </dgm:pt>
    <dgm:pt modelId="{C00212C0-7711-4582-B91E-F091C8C3C178}">
      <dgm:prSet phldrT="[Texte]" custT="1"/>
      <dgm:spPr/>
      <dgm:t>
        <a:bodyPr/>
        <a:lstStyle/>
        <a:p>
          <a:r>
            <a:rPr lang="fr-FR" sz="1800" b="1" dirty="0" smtClean="0">
              <a:latin typeface="Arial Narrow" pitchFamily="34" charset="0"/>
            </a:rPr>
            <a:t>A</a:t>
          </a:r>
          <a:endParaRPr lang="fr-FR" sz="1800" b="1" dirty="0">
            <a:latin typeface="Arial Narrow" pitchFamily="34" charset="0"/>
          </a:endParaRPr>
        </a:p>
      </dgm:t>
    </dgm:pt>
    <dgm:pt modelId="{AF464B76-C890-4DCE-975F-6827F6B5D8AC}" type="parTrans" cxnId="{80964BA8-6A99-451A-8D49-82B10E380A44}">
      <dgm:prSet/>
      <dgm:spPr/>
      <dgm:t>
        <a:bodyPr/>
        <a:lstStyle/>
        <a:p>
          <a:endParaRPr lang="fr-FR" sz="1800" b="1">
            <a:latin typeface="Arial Narrow" pitchFamily="34" charset="0"/>
          </a:endParaRPr>
        </a:p>
      </dgm:t>
    </dgm:pt>
    <dgm:pt modelId="{13968815-D748-4D97-9CED-9876917479F6}" type="sibTrans" cxnId="{80964BA8-6A99-451A-8D49-82B10E380A44}">
      <dgm:prSet/>
      <dgm:spPr/>
      <dgm:t>
        <a:bodyPr/>
        <a:lstStyle/>
        <a:p>
          <a:endParaRPr lang="fr-FR" sz="1800" b="1">
            <a:latin typeface="Arial Narrow" pitchFamily="34" charset="0"/>
          </a:endParaRPr>
        </a:p>
      </dgm:t>
    </dgm:pt>
    <dgm:pt modelId="{A0476AC5-EB1D-4C48-BF2A-A37B188E684A}">
      <dgm:prSet phldrT="[Texte]" custT="1"/>
      <dgm:spPr/>
      <dgm:t>
        <a:bodyPr/>
        <a:lstStyle/>
        <a:p>
          <a:r>
            <a:rPr lang="fr-FR" sz="1800" b="1" dirty="0" smtClean="0">
              <a:latin typeface="Arial Narrow" pitchFamily="34" charset="0"/>
            </a:rPr>
            <a:t>N</a:t>
          </a:r>
          <a:endParaRPr lang="fr-FR" sz="1800" b="1" dirty="0">
            <a:latin typeface="Arial Narrow" pitchFamily="34" charset="0"/>
          </a:endParaRPr>
        </a:p>
      </dgm:t>
    </dgm:pt>
    <dgm:pt modelId="{69E4805D-597C-490E-87B4-D7F1F73389D5}" type="parTrans" cxnId="{BEF5F6AF-2F46-44F1-9875-A214FB66F28D}">
      <dgm:prSet/>
      <dgm:spPr/>
      <dgm:t>
        <a:bodyPr/>
        <a:lstStyle/>
        <a:p>
          <a:endParaRPr lang="fr-FR" sz="1800" b="1">
            <a:latin typeface="Arial Narrow" pitchFamily="34" charset="0"/>
          </a:endParaRPr>
        </a:p>
      </dgm:t>
    </dgm:pt>
    <dgm:pt modelId="{2992D669-476C-4B50-8BFD-81937E0F845E}" type="sibTrans" cxnId="{BEF5F6AF-2F46-44F1-9875-A214FB66F28D}">
      <dgm:prSet/>
      <dgm:spPr/>
      <dgm:t>
        <a:bodyPr/>
        <a:lstStyle/>
        <a:p>
          <a:endParaRPr lang="fr-FR" sz="1800" b="1">
            <a:latin typeface="Arial Narrow" pitchFamily="34" charset="0"/>
          </a:endParaRPr>
        </a:p>
      </dgm:t>
    </dgm:pt>
    <dgm:pt modelId="{90687672-327A-4246-A79B-6830E1342D01}" type="pres">
      <dgm:prSet presAssocID="{F3DB3051-FD4D-4147-B905-AEBC2F9F7B7A}" presName="composite" presStyleCnt="0">
        <dgm:presLayoutVars>
          <dgm:chMax val="1"/>
          <dgm:dir/>
          <dgm:resizeHandles val="exact"/>
        </dgm:presLayoutVars>
      </dgm:prSet>
      <dgm:spPr/>
      <dgm:t>
        <a:bodyPr/>
        <a:lstStyle/>
        <a:p>
          <a:endParaRPr lang="fr-FR"/>
        </a:p>
      </dgm:t>
    </dgm:pt>
    <dgm:pt modelId="{113A2159-5058-4F1B-B80D-6E880B6B38C6}" type="pres">
      <dgm:prSet presAssocID="{F3DB3051-FD4D-4147-B905-AEBC2F9F7B7A}" presName="radial" presStyleCnt="0">
        <dgm:presLayoutVars>
          <dgm:animLvl val="ctr"/>
        </dgm:presLayoutVars>
      </dgm:prSet>
      <dgm:spPr/>
    </dgm:pt>
    <dgm:pt modelId="{62221789-CF36-4F9F-B921-45117578A546}" type="pres">
      <dgm:prSet presAssocID="{19247969-A9F4-40FC-B38B-B12E506EACFF}" presName="centerShape" presStyleLbl="vennNode1" presStyleIdx="0" presStyleCnt="5"/>
      <dgm:spPr/>
      <dgm:t>
        <a:bodyPr/>
        <a:lstStyle/>
        <a:p>
          <a:endParaRPr lang="fr-FR"/>
        </a:p>
      </dgm:t>
    </dgm:pt>
    <dgm:pt modelId="{7E1FFE57-2E32-4790-B452-22862D291DD0}" type="pres">
      <dgm:prSet presAssocID="{E1694E32-ED43-499C-95CF-2C14DB391CEF}" presName="node" presStyleLbl="vennNode1" presStyleIdx="1" presStyleCnt="5">
        <dgm:presLayoutVars>
          <dgm:bulletEnabled val="1"/>
        </dgm:presLayoutVars>
      </dgm:prSet>
      <dgm:spPr/>
      <dgm:t>
        <a:bodyPr/>
        <a:lstStyle/>
        <a:p>
          <a:endParaRPr lang="fr-FR"/>
        </a:p>
      </dgm:t>
    </dgm:pt>
    <dgm:pt modelId="{25CADD5B-C56E-4666-BF5D-E1CE45366B1B}" type="pres">
      <dgm:prSet presAssocID="{2C3F9652-20AE-4463-857C-29B4C2889A41}" presName="node" presStyleLbl="vennNode1" presStyleIdx="2" presStyleCnt="5">
        <dgm:presLayoutVars>
          <dgm:bulletEnabled val="1"/>
        </dgm:presLayoutVars>
      </dgm:prSet>
      <dgm:spPr/>
      <dgm:t>
        <a:bodyPr/>
        <a:lstStyle/>
        <a:p>
          <a:endParaRPr lang="fr-FR"/>
        </a:p>
      </dgm:t>
    </dgm:pt>
    <dgm:pt modelId="{5BDC1759-6DFF-434F-9223-D4A834E2C6D1}" type="pres">
      <dgm:prSet presAssocID="{C00212C0-7711-4582-B91E-F091C8C3C178}" presName="node" presStyleLbl="vennNode1" presStyleIdx="3" presStyleCnt="5">
        <dgm:presLayoutVars>
          <dgm:bulletEnabled val="1"/>
        </dgm:presLayoutVars>
      </dgm:prSet>
      <dgm:spPr/>
      <dgm:t>
        <a:bodyPr/>
        <a:lstStyle/>
        <a:p>
          <a:endParaRPr lang="fr-FR"/>
        </a:p>
      </dgm:t>
    </dgm:pt>
    <dgm:pt modelId="{E2277AEA-F975-41F8-B7F2-2FF541422BAC}" type="pres">
      <dgm:prSet presAssocID="{A0476AC5-EB1D-4C48-BF2A-A37B188E684A}" presName="node" presStyleLbl="vennNode1" presStyleIdx="4" presStyleCnt="5">
        <dgm:presLayoutVars>
          <dgm:bulletEnabled val="1"/>
        </dgm:presLayoutVars>
      </dgm:prSet>
      <dgm:spPr/>
      <dgm:t>
        <a:bodyPr/>
        <a:lstStyle/>
        <a:p>
          <a:endParaRPr lang="fr-FR"/>
        </a:p>
      </dgm:t>
    </dgm:pt>
  </dgm:ptLst>
  <dgm:cxnLst>
    <dgm:cxn modelId="{BEF5F6AF-2F46-44F1-9875-A214FB66F28D}" srcId="{19247969-A9F4-40FC-B38B-B12E506EACFF}" destId="{A0476AC5-EB1D-4C48-BF2A-A37B188E684A}" srcOrd="3" destOrd="0" parTransId="{69E4805D-597C-490E-87B4-D7F1F73389D5}" sibTransId="{2992D669-476C-4B50-8BFD-81937E0F845E}"/>
    <dgm:cxn modelId="{E31DA188-AA0D-4644-A46D-B3A320DA5EF2}" type="presOf" srcId="{E1694E32-ED43-499C-95CF-2C14DB391CEF}" destId="{7E1FFE57-2E32-4790-B452-22862D291DD0}" srcOrd="0" destOrd="0" presId="urn:microsoft.com/office/officeart/2005/8/layout/radial3"/>
    <dgm:cxn modelId="{8FEA32E5-669C-439F-A2F1-920FD2C481BC}" type="presOf" srcId="{19247969-A9F4-40FC-B38B-B12E506EACFF}" destId="{62221789-CF36-4F9F-B921-45117578A546}" srcOrd="0" destOrd="0" presId="urn:microsoft.com/office/officeart/2005/8/layout/radial3"/>
    <dgm:cxn modelId="{2F7F3371-1C08-4860-8F45-2D8122B61D00}" type="presOf" srcId="{2C3F9652-20AE-4463-857C-29B4C2889A41}" destId="{25CADD5B-C56E-4666-BF5D-E1CE45366B1B}" srcOrd="0" destOrd="0" presId="urn:microsoft.com/office/officeart/2005/8/layout/radial3"/>
    <dgm:cxn modelId="{2341E670-F9E4-4C9E-8857-3A9F2008EC4C}" type="presOf" srcId="{C00212C0-7711-4582-B91E-F091C8C3C178}" destId="{5BDC1759-6DFF-434F-9223-D4A834E2C6D1}" srcOrd="0" destOrd="0" presId="urn:microsoft.com/office/officeart/2005/8/layout/radial3"/>
    <dgm:cxn modelId="{FB8BD080-8A56-4339-94D5-96E956D3B8EF}" srcId="{F3DB3051-FD4D-4147-B905-AEBC2F9F7B7A}" destId="{19247969-A9F4-40FC-B38B-B12E506EACFF}" srcOrd="0" destOrd="0" parTransId="{B46FE4A4-B5E9-447C-85B7-2BF7FC8C1921}" sibTransId="{C59C1FD7-BA0A-473C-B0D0-835605732902}"/>
    <dgm:cxn modelId="{80964BA8-6A99-451A-8D49-82B10E380A44}" srcId="{19247969-A9F4-40FC-B38B-B12E506EACFF}" destId="{C00212C0-7711-4582-B91E-F091C8C3C178}" srcOrd="2" destOrd="0" parTransId="{AF464B76-C890-4DCE-975F-6827F6B5D8AC}" sibTransId="{13968815-D748-4D97-9CED-9876917479F6}"/>
    <dgm:cxn modelId="{18D9F1B0-877D-4C06-9E57-4366C9753FBA}" type="presOf" srcId="{F3DB3051-FD4D-4147-B905-AEBC2F9F7B7A}" destId="{90687672-327A-4246-A79B-6830E1342D01}" srcOrd="0" destOrd="0" presId="urn:microsoft.com/office/officeart/2005/8/layout/radial3"/>
    <dgm:cxn modelId="{981996CB-F43C-43BC-AB15-7248EF2C06B7}" srcId="{19247969-A9F4-40FC-B38B-B12E506EACFF}" destId="{2C3F9652-20AE-4463-857C-29B4C2889A41}" srcOrd="1" destOrd="0" parTransId="{B9B5404F-3A8C-4038-A3A0-133AE0221E92}" sibTransId="{36B933FD-9D23-4271-AD2E-21BFB97213DF}"/>
    <dgm:cxn modelId="{3307B07D-3910-406A-8CBD-EB99DCB87813}" srcId="{19247969-A9F4-40FC-B38B-B12E506EACFF}" destId="{E1694E32-ED43-499C-95CF-2C14DB391CEF}" srcOrd="0" destOrd="0" parTransId="{8601D6D9-69BD-4744-ACF6-E0A6F43FC147}" sibTransId="{BF8BDFE5-3E31-460B-B8EA-A1FD4BC021BD}"/>
    <dgm:cxn modelId="{DD3B0576-77FD-4CD1-9D53-FF995722B045}" type="presOf" srcId="{A0476AC5-EB1D-4C48-BF2A-A37B188E684A}" destId="{E2277AEA-F975-41F8-B7F2-2FF541422BAC}" srcOrd="0" destOrd="0" presId="urn:microsoft.com/office/officeart/2005/8/layout/radial3"/>
    <dgm:cxn modelId="{BE9A03DA-67E6-4BC9-99EA-78B9E50925E2}" type="presParOf" srcId="{90687672-327A-4246-A79B-6830E1342D01}" destId="{113A2159-5058-4F1B-B80D-6E880B6B38C6}" srcOrd="0" destOrd="0" presId="urn:microsoft.com/office/officeart/2005/8/layout/radial3"/>
    <dgm:cxn modelId="{495B42D1-D65F-4030-A48D-B16D8B1F1B0B}" type="presParOf" srcId="{113A2159-5058-4F1B-B80D-6E880B6B38C6}" destId="{62221789-CF36-4F9F-B921-45117578A546}" srcOrd="0" destOrd="0" presId="urn:microsoft.com/office/officeart/2005/8/layout/radial3"/>
    <dgm:cxn modelId="{24A42BB2-BB2B-47A9-B2E9-281855E8E78C}" type="presParOf" srcId="{113A2159-5058-4F1B-B80D-6E880B6B38C6}" destId="{7E1FFE57-2E32-4790-B452-22862D291DD0}" srcOrd="1" destOrd="0" presId="urn:microsoft.com/office/officeart/2005/8/layout/radial3"/>
    <dgm:cxn modelId="{089490E9-FDF4-4EE9-8164-8171395DC29B}" type="presParOf" srcId="{113A2159-5058-4F1B-B80D-6E880B6B38C6}" destId="{25CADD5B-C56E-4666-BF5D-E1CE45366B1B}" srcOrd="2" destOrd="0" presId="urn:microsoft.com/office/officeart/2005/8/layout/radial3"/>
    <dgm:cxn modelId="{F69A712F-0137-4338-B2F2-A6F8B765E336}" type="presParOf" srcId="{113A2159-5058-4F1B-B80D-6E880B6B38C6}" destId="{5BDC1759-6DFF-434F-9223-D4A834E2C6D1}" srcOrd="3" destOrd="0" presId="urn:microsoft.com/office/officeart/2005/8/layout/radial3"/>
    <dgm:cxn modelId="{99C8FABC-5AB0-4BA4-911D-91E039F8CB9F}" type="presParOf" srcId="{113A2159-5058-4F1B-B80D-6E880B6B38C6}" destId="{E2277AEA-F975-41F8-B7F2-2FF541422BAC}"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3DB3051-FD4D-4147-B905-AEBC2F9F7B7A}" type="doc">
      <dgm:prSet loTypeId="urn:microsoft.com/office/officeart/2005/8/layout/radial3" loCatId="relationship" qsTypeId="urn:microsoft.com/office/officeart/2005/8/quickstyle/3d4" qsCatId="3D" csTypeId="urn:microsoft.com/office/officeart/2005/8/colors/colorful1" csCatId="colorful" phldr="1"/>
      <dgm:spPr/>
      <dgm:t>
        <a:bodyPr/>
        <a:lstStyle/>
        <a:p>
          <a:endParaRPr lang="fr-FR"/>
        </a:p>
      </dgm:t>
    </dgm:pt>
    <dgm:pt modelId="{19247969-A9F4-40FC-B38B-B12E506EACFF}">
      <dgm:prSet phldrT="[Texte]" custT="1"/>
      <dgm:spPr/>
      <dgm:t>
        <a:bodyPr/>
        <a:lstStyle/>
        <a:p>
          <a:r>
            <a:rPr lang="fr-FR" sz="1800" b="1" dirty="0" smtClean="0">
              <a:latin typeface="Arial Narrow" pitchFamily="34" charset="0"/>
            </a:rPr>
            <a:t>CNAO</a:t>
          </a:r>
          <a:endParaRPr lang="fr-FR" sz="1800" b="1" dirty="0">
            <a:latin typeface="Arial Narrow" pitchFamily="34" charset="0"/>
          </a:endParaRPr>
        </a:p>
      </dgm:t>
    </dgm:pt>
    <dgm:pt modelId="{B46FE4A4-B5E9-447C-85B7-2BF7FC8C1921}" type="parTrans" cxnId="{FB8BD080-8A56-4339-94D5-96E956D3B8EF}">
      <dgm:prSet/>
      <dgm:spPr/>
      <dgm:t>
        <a:bodyPr/>
        <a:lstStyle/>
        <a:p>
          <a:endParaRPr lang="fr-FR" sz="1800" b="1">
            <a:latin typeface="Arial Narrow" pitchFamily="34" charset="0"/>
          </a:endParaRPr>
        </a:p>
      </dgm:t>
    </dgm:pt>
    <dgm:pt modelId="{C59C1FD7-BA0A-473C-B0D0-835605732902}" type="sibTrans" cxnId="{FB8BD080-8A56-4339-94D5-96E956D3B8EF}">
      <dgm:prSet/>
      <dgm:spPr/>
      <dgm:t>
        <a:bodyPr/>
        <a:lstStyle/>
        <a:p>
          <a:endParaRPr lang="fr-FR" sz="1800" b="1">
            <a:latin typeface="Arial Narrow" pitchFamily="34" charset="0"/>
          </a:endParaRPr>
        </a:p>
      </dgm:t>
    </dgm:pt>
    <dgm:pt modelId="{E1694E32-ED43-499C-95CF-2C14DB391CEF}">
      <dgm:prSet phldrT="[Texte]" custT="1"/>
      <dgm:spPr/>
      <dgm:t>
        <a:bodyPr/>
        <a:lstStyle/>
        <a:p>
          <a:r>
            <a:rPr lang="fr-FR" sz="1800" b="1" dirty="0" smtClean="0">
              <a:latin typeface="Arial Narrow" pitchFamily="34" charset="0"/>
            </a:rPr>
            <a:t>C</a:t>
          </a:r>
          <a:endParaRPr lang="fr-FR" sz="1800" b="1" dirty="0">
            <a:latin typeface="Arial Narrow" pitchFamily="34" charset="0"/>
          </a:endParaRPr>
        </a:p>
      </dgm:t>
    </dgm:pt>
    <dgm:pt modelId="{8601D6D9-69BD-4744-ACF6-E0A6F43FC147}" type="parTrans" cxnId="{3307B07D-3910-406A-8CBD-EB99DCB87813}">
      <dgm:prSet/>
      <dgm:spPr/>
      <dgm:t>
        <a:bodyPr/>
        <a:lstStyle/>
        <a:p>
          <a:endParaRPr lang="fr-FR" sz="1800" b="1">
            <a:latin typeface="Arial Narrow" pitchFamily="34" charset="0"/>
          </a:endParaRPr>
        </a:p>
      </dgm:t>
    </dgm:pt>
    <dgm:pt modelId="{BF8BDFE5-3E31-460B-B8EA-A1FD4BC021BD}" type="sibTrans" cxnId="{3307B07D-3910-406A-8CBD-EB99DCB87813}">
      <dgm:prSet/>
      <dgm:spPr/>
      <dgm:t>
        <a:bodyPr/>
        <a:lstStyle/>
        <a:p>
          <a:endParaRPr lang="fr-FR" sz="1800" b="1">
            <a:latin typeface="Arial Narrow" pitchFamily="34" charset="0"/>
          </a:endParaRPr>
        </a:p>
      </dgm:t>
    </dgm:pt>
    <dgm:pt modelId="{2C3F9652-20AE-4463-857C-29B4C2889A41}">
      <dgm:prSet phldrT="[Texte]" custT="1"/>
      <dgm:spPr/>
      <dgm:t>
        <a:bodyPr/>
        <a:lstStyle/>
        <a:p>
          <a:r>
            <a:rPr lang="fr-FR" sz="1800" b="1" dirty="0" smtClean="0">
              <a:latin typeface="Arial Narrow" pitchFamily="34" charset="0"/>
            </a:rPr>
            <a:t>O</a:t>
          </a:r>
          <a:endParaRPr lang="fr-FR" sz="1800" b="1" dirty="0">
            <a:latin typeface="Arial Narrow" pitchFamily="34" charset="0"/>
          </a:endParaRPr>
        </a:p>
      </dgm:t>
    </dgm:pt>
    <dgm:pt modelId="{B9B5404F-3A8C-4038-A3A0-133AE0221E92}" type="parTrans" cxnId="{981996CB-F43C-43BC-AB15-7248EF2C06B7}">
      <dgm:prSet/>
      <dgm:spPr/>
      <dgm:t>
        <a:bodyPr/>
        <a:lstStyle/>
        <a:p>
          <a:endParaRPr lang="fr-FR" sz="1800" b="1">
            <a:latin typeface="Arial Narrow" pitchFamily="34" charset="0"/>
          </a:endParaRPr>
        </a:p>
      </dgm:t>
    </dgm:pt>
    <dgm:pt modelId="{36B933FD-9D23-4271-AD2E-21BFB97213DF}" type="sibTrans" cxnId="{981996CB-F43C-43BC-AB15-7248EF2C06B7}">
      <dgm:prSet/>
      <dgm:spPr/>
      <dgm:t>
        <a:bodyPr/>
        <a:lstStyle/>
        <a:p>
          <a:endParaRPr lang="fr-FR" sz="1800" b="1">
            <a:latin typeface="Arial Narrow" pitchFamily="34" charset="0"/>
          </a:endParaRPr>
        </a:p>
      </dgm:t>
    </dgm:pt>
    <dgm:pt modelId="{C00212C0-7711-4582-B91E-F091C8C3C178}">
      <dgm:prSet phldrT="[Texte]" custT="1"/>
      <dgm:spPr/>
      <dgm:t>
        <a:bodyPr/>
        <a:lstStyle/>
        <a:p>
          <a:r>
            <a:rPr lang="fr-FR" sz="1800" b="1" dirty="0" smtClean="0">
              <a:latin typeface="Arial Narrow" pitchFamily="34" charset="0"/>
            </a:rPr>
            <a:t>A</a:t>
          </a:r>
          <a:endParaRPr lang="fr-FR" sz="1800" b="1" dirty="0">
            <a:latin typeface="Arial Narrow" pitchFamily="34" charset="0"/>
          </a:endParaRPr>
        </a:p>
      </dgm:t>
    </dgm:pt>
    <dgm:pt modelId="{AF464B76-C890-4DCE-975F-6827F6B5D8AC}" type="parTrans" cxnId="{80964BA8-6A99-451A-8D49-82B10E380A44}">
      <dgm:prSet/>
      <dgm:spPr/>
      <dgm:t>
        <a:bodyPr/>
        <a:lstStyle/>
        <a:p>
          <a:endParaRPr lang="fr-FR" sz="1800" b="1">
            <a:latin typeface="Arial Narrow" pitchFamily="34" charset="0"/>
          </a:endParaRPr>
        </a:p>
      </dgm:t>
    </dgm:pt>
    <dgm:pt modelId="{13968815-D748-4D97-9CED-9876917479F6}" type="sibTrans" cxnId="{80964BA8-6A99-451A-8D49-82B10E380A44}">
      <dgm:prSet/>
      <dgm:spPr/>
      <dgm:t>
        <a:bodyPr/>
        <a:lstStyle/>
        <a:p>
          <a:endParaRPr lang="fr-FR" sz="1800" b="1">
            <a:latin typeface="Arial Narrow" pitchFamily="34" charset="0"/>
          </a:endParaRPr>
        </a:p>
      </dgm:t>
    </dgm:pt>
    <dgm:pt modelId="{A0476AC5-EB1D-4C48-BF2A-A37B188E684A}">
      <dgm:prSet phldrT="[Texte]" custT="1"/>
      <dgm:spPr/>
      <dgm:t>
        <a:bodyPr/>
        <a:lstStyle/>
        <a:p>
          <a:r>
            <a:rPr lang="fr-FR" sz="1800" b="1" dirty="0" smtClean="0">
              <a:latin typeface="Arial Narrow" pitchFamily="34" charset="0"/>
            </a:rPr>
            <a:t>N</a:t>
          </a:r>
          <a:endParaRPr lang="fr-FR" sz="1800" b="1" dirty="0">
            <a:latin typeface="Arial Narrow" pitchFamily="34" charset="0"/>
          </a:endParaRPr>
        </a:p>
      </dgm:t>
    </dgm:pt>
    <dgm:pt modelId="{69E4805D-597C-490E-87B4-D7F1F73389D5}" type="parTrans" cxnId="{BEF5F6AF-2F46-44F1-9875-A214FB66F28D}">
      <dgm:prSet/>
      <dgm:spPr/>
      <dgm:t>
        <a:bodyPr/>
        <a:lstStyle/>
        <a:p>
          <a:endParaRPr lang="fr-FR" sz="1800" b="1">
            <a:latin typeface="Arial Narrow" pitchFamily="34" charset="0"/>
          </a:endParaRPr>
        </a:p>
      </dgm:t>
    </dgm:pt>
    <dgm:pt modelId="{2992D669-476C-4B50-8BFD-81937E0F845E}" type="sibTrans" cxnId="{BEF5F6AF-2F46-44F1-9875-A214FB66F28D}">
      <dgm:prSet/>
      <dgm:spPr/>
      <dgm:t>
        <a:bodyPr/>
        <a:lstStyle/>
        <a:p>
          <a:endParaRPr lang="fr-FR" sz="1800" b="1">
            <a:latin typeface="Arial Narrow" pitchFamily="34" charset="0"/>
          </a:endParaRPr>
        </a:p>
      </dgm:t>
    </dgm:pt>
    <dgm:pt modelId="{90687672-327A-4246-A79B-6830E1342D01}" type="pres">
      <dgm:prSet presAssocID="{F3DB3051-FD4D-4147-B905-AEBC2F9F7B7A}" presName="composite" presStyleCnt="0">
        <dgm:presLayoutVars>
          <dgm:chMax val="1"/>
          <dgm:dir/>
          <dgm:resizeHandles val="exact"/>
        </dgm:presLayoutVars>
      </dgm:prSet>
      <dgm:spPr/>
      <dgm:t>
        <a:bodyPr/>
        <a:lstStyle/>
        <a:p>
          <a:endParaRPr lang="fr-FR"/>
        </a:p>
      </dgm:t>
    </dgm:pt>
    <dgm:pt modelId="{113A2159-5058-4F1B-B80D-6E880B6B38C6}" type="pres">
      <dgm:prSet presAssocID="{F3DB3051-FD4D-4147-B905-AEBC2F9F7B7A}" presName="radial" presStyleCnt="0">
        <dgm:presLayoutVars>
          <dgm:animLvl val="ctr"/>
        </dgm:presLayoutVars>
      </dgm:prSet>
      <dgm:spPr/>
    </dgm:pt>
    <dgm:pt modelId="{62221789-CF36-4F9F-B921-45117578A546}" type="pres">
      <dgm:prSet presAssocID="{19247969-A9F4-40FC-B38B-B12E506EACFF}" presName="centerShape" presStyleLbl="vennNode1" presStyleIdx="0" presStyleCnt="5"/>
      <dgm:spPr/>
      <dgm:t>
        <a:bodyPr/>
        <a:lstStyle/>
        <a:p>
          <a:endParaRPr lang="fr-FR"/>
        </a:p>
      </dgm:t>
    </dgm:pt>
    <dgm:pt modelId="{7E1FFE57-2E32-4790-B452-22862D291DD0}" type="pres">
      <dgm:prSet presAssocID="{E1694E32-ED43-499C-95CF-2C14DB391CEF}" presName="node" presStyleLbl="vennNode1" presStyleIdx="1" presStyleCnt="5">
        <dgm:presLayoutVars>
          <dgm:bulletEnabled val="1"/>
        </dgm:presLayoutVars>
      </dgm:prSet>
      <dgm:spPr/>
      <dgm:t>
        <a:bodyPr/>
        <a:lstStyle/>
        <a:p>
          <a:endParaRPr lang="fr-FR"/>
        </a:p>
      </dgm:t>
    </dgm:pt>
    <dgm:pt modelId="{25CADD5B-C56E-4666-BF5D-E1CE45366B1B}" type="pres">
      <dgm:prSet presAssocID="{2C3F9652-20AE-4463-857C-29B4C2889A41}" presName="node" presStyleLbl="vennNode1" presStyleIdx="2" presStyleCnt="5">
        <dgm:presLayoutVars>
          <dgm:bulletEnabled val="1"/>
        </dgm:presLayoutVars>
      </dgm:prSet>
      <dgm:spPr/>
      <dgm:t>
        <a:bodyPr/>
        <a:lstStyle/>
        <a:p>
          <a:endParaRPr lang="fr-FR"/>
        </a:p>
      </dgm:t>
    </dgm:pt>
    <dgm:pt modelId="{5BDC1759-6DFF-434F-9223-D4A834E2C6D1}" type="pres">
      <dgm:prSet presAssocID="{C00212C0-7711-4582-B91E-F091C8C3C178}" presName="node" presStyleLbl="vennNode1" presStyleIdx="3" presStyleCnt="5">
        <dgm:presLayoutVars>
          <dgm:bulletEnabled val="1"/>
        </dgm:presLayoutVars>
      </dgm:prSet>
      <dgm:spPr/>
      <dgm:t>
        <a:bodyPr/>
        <a:lstStyle/>
        <a:p>
          <a:endParaRPr lang="fr-FR"/>
        </a:p>
      </dgm:t>
    </dgm:pt>
    <dgm:pt modelId="{E2277AEA-F975-41F8-B7F2-2FF541422BAC}" type="pres">
      <dgm:prSet presAssocID="{A0476AC5-EB1D-4C48-BF2A-A37B188E684A}" presName="node" presStyleLbl="vennNode1" presStyleIdx="4" presStyleCnt="5">
        <dgm:presLayoutVars>
          <dgm:bulletEnabled val="1"/>
        </dgm:presLayoutVars>
      </dgm:prSet>
      <dgm:spPr/>
      <dgm:t>
        <a:bodyPr/>
        <a:lstStyle/>
        <a:p>
          <a:endParaRPr lang="fr-FR"/>
        </a:p>
      </dgm:t>
    </dgm:pt>
  </dgm:ptLst>
  <dgm:cxnLst>
    <dgm:cxn modelId="{ACD29E24-03A7-410D-AB0D-EAC9F393ED97}" type="presOf" srcId="{C00212C0-7711-4582-B91E-F091C8C3C178}" destId="{5BDC1759-6DFF-434F-9223-D4A834E2C6D1}" srcOrd="0" destOrd="0" presId="urn:microsoft.com/office/officeart/2005/8/layout/radial3"/>
    <dgm:cxn modelId="{BEF5F6AF-2F46-44F1-9875-A214FB66F28D}" srcId="{19247969-A9F4-40FC-B38B-B12E506EACFF}" destId="{A0476AC5-EB1D-4C48-BF2A-A37B188E684A}" srcOrd="3" destOrd="0" parTransId="{69E4805D-597C-490E-87B4-D7F1F73389D5}" sibTransId="{2992D669-476C-4B50-8BFD-81937E0F845E}"/>
    <dgm:cxn modelId="{FB8BD080-8A56-4339-94D5-96E956D3B8EF}" srcId="{F3DB3051-FD4D-4147-B905-AEBC2F9F7B7A}" destId="{19247969-A9F4-40FC-B38B-B12E506EACFF}" srcOrd="0" destOrd="0" parTransId="{B46FE4A4-B5E9-447C-85B7-2BF7FC8C1921}" sibTransId="{C59C1FD7-BA0A-473C-B0D0-835605732902}"/>
    <dgm:cxn modelId="{3D807AC9-AD6B-44EF-B51F-87DB2C0F93AD}" type="presOf" srcId="{E1694E32-ED43-499C-95CF-2C14DB391CEF}" destId="{7E1FFE57-2E32-4790-B452-22862D291DD0}" srcOrd="0" destOrd="0" presId="urn:microsoft.com/office/officeart/2005/8/layout/radial3"/>
    <dgm:cxn modelId="{80964BA8-6A99-451A-8D49-82B10E380A44}" srcId="{19247969-A9F4-40FC-B38B-B12E506EACFF}" destId="{C00212C0-7711-4582-B91E-F091C8C3C178}" srcOrd="2" destOrd="0" parTransId="{AF464B76-C890-4DCE-975F-6827F6B5D8AC}" sibTransId="{13968815-D748-4D97-9CED-9876917479F6}"/>
    <dgm:cxn modelId="{7EDDD311-A1A7-448C-9894-78E8F211CA89}" type="presOf" srcId="{2C3F9652-20AE-4463-857C-29B4C2889A41}" destId="{25CADD5B-C56E-4666-BF5D-E1CE45366B1B}" srcOrd="0" destOrd="0" presId="urn:microsoft.com/office/officeart/2005/8/layout/radial3"/>
    <dgm:cxn modelId="{1F762EC9-0D25-43CE-A656-87688378AFAE}" type="presOf" srcId="{A0476AC5-EB1D-4C48-BF2A-A37B188E684A}" destId="{E2277AEA-F975-41F8-B7F2-2FF541422BAC}" srcOrd="0" destOrd="0" presId="urn:microsoft.com/office/officeart/2005/8/layout/radial3"/>
    <dgm:cxn modelId="{981996CB-F43C-43BC-AB15-7248EF2C06B7}" srcId="{19247969-A9F4-40FC-B38B-B12E506EACFF}" destId="{2C3F9652-20AE-4463-857C-29B4C2889A41}" srcOrd="1" destOrd="0" parTransId="{B9B5404F-3A8C-4038-A3A0-133AE0221E92}" sibTransId="{36B933FD-9D23-4271-AD2E-21BFB97213DF}"/>
    <dgm:cxn modelId="{3CF5476C-8CAE-4307-94B6-8EAA13D099D0}" type="presOf" srcId="{19247969-A9F4-40FC-B38B-B12E506EACFF}" destId="{62221789-CF36-4F9F-B921-45117578A546}" srcOrd="0" destOrd="0" presId="urn:microsoft.com/office/officeart/2005/8/layout/radial3"/>
    <dgm:cxn modelId="{3307B07D-3910-406A-8CBD-EB99DCB87813}" srcId="{19247969-A9F4-40FC-B38B-B12E506EACFF}" destId="{E1694E32-ED43-499C-95CF-2C14DB391CEF}" srcOrd="0" destOrd="0" parTransId="{8601D6D9-69BD-4744-ACF6-E0A6F43FC147}" sibTransId="{BF8BDFE5-3E31-460B-B8EA-A1FD4BC021BD}"/>
    <dgm:cxn modelId="{99E9DED8-0F97-40FE-9971-984E15615CA7}" type="presOf" srcId="{F3DB3051-FD4D-4147-B905-AEBC2F9F7B7A}" destId="{90687672-327A-4246-A79B-6830E1342D01}" srcOrd="0" destOrd="0" presId="urn:microsoft.com/office/officeart/2005/8/layout/radial3"/>
    <dgm:cxn modelId="{11E3CD9A-B129-4386-8295-3F8B81B12DBD}" type="presParOf" srcId="{90687672-327A-4246-A79B-6830E1342D01}" destId="{113A2159-5058-4F1B-B80D-6E880B6B38C6}" srcOrd="0" destOrd="0" presId="urn:microsoft.com/office/officeart/2005/8/layout/radial3"/>
    <dgm:cxn modelId="{3987AF30-0E85-4CC2-A326-9E4F9DF0865A}" type="presParOf" srcId="{113A2159-5058-4F1B-B80D-6E880B6B38C6}" destId="{62221789-CF36-4F9F-B921-45117578A546}" srcOrd="0" destOrd="0" presId="urn:microsoft.com/office/officeart/2005/8/layout/radial3"/>
    <dgm:cxn modelId="{ADCFE6E7-D023-42B4-951F-AAADB050A5BE}" type="presParOf" srcId="{113A2159-5058-4F1B-B80D-6E880B6B38C6}" destId="{7E1FFE57-2E32-4790-B452-22862D291DD0}" srcOrd="1" destOrd="0" presId="urn:microsoft.com/office/officeart/2005/8/layout/radial3"/>
    <dgm:cxn modelId="{0866A510-97C9-47E3-88C2-BB138E5A2CB7}" type="presParOf" srcId="{113A2159-5058-4F1B-B80D-6E880B6B38C6}" destId="{25CADD5B-C56E-4666-BF5D-E1CE45366B1B}" srcOrd="2" destOrd="0" presId="urn:microsoft.com/office/officeart/2005/8/layout/radial3"/>
    <dgm:cxn modelId="{83132DBF-6140-4FBE-B7DE-56EE6B4621EA}" type="presParOf" srcId="{113A2159-5058-4F1B-B80D-6E880B6B38C6}" destId="{5BDC1759-6DFF-434F-9223-D4A834E2C6D1}" srcOrd="3" destOrd="0" presId="urn:microsoft.com/office/officeart/2005/8/layout/radial3"/>
    <dgm:cxn modelId="{68707249-6C2D-4CDC-9C87-2B2B884AA859}" type="presParOf" srcId="{113A2159-5058-4F1B-B80D-6E880B6B38C6}" destId="{E2277AEA-F975-41F8-B7F2-2FF541422BAC}"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3DB3051-FD4D-4147-B905-AEBC2F9F7B7A}" type="doc">
      <dgm:prSet loTypeId="urn:microsoft.com/office/officeart/2005/8/layout/radial3" loCatId="relationship" qsTypeId="urn:microsoft.com/office/officeart/2005/8/quickstyle/3d4" qsCatId="3D" csTypeId="urn:microsoft.com/office/officeart/2005/8/colors/colorful1" csCatId="colorful" phldr="1"/>
      <dgm:spPr/>
      <dgm:t>
        <a:bodyPr/>
        <a:lstStyle/>
        <a:p>
          <a:endParaRPr lang="fr-FR"/>
        </a:p>
      </dgm:t>
    </dgm:pt>
    <dgm:pt modelId="{19247969-A9F4-40FC-B38B-B12E506EACFF}">
      <dgm:prSet phldrT="[Texte]" custT="1"/>
      <dgm:spPr/>
      <dgm:t>
        <a:bodyPr/>
        <a:lstStyle/>
        <a:p>
          <a:r>
            <a:rPr lang="fr-FR" sz="1800" b="1" dirty="0" smtClean="0">
              <a:latin typeface="Arial Narrow" pitchFamily="34" charset="0"/>
            </a:rPr>
            <a:t>CNAO</a:t>
          </a:r>
          <a:endParaRPr lang="fr-FR" sz="1800" b="1" dirty="0">
            <a:latin typeface="Arial Narrow" pitchFamily="34" charset="0"/>
          </a:endParaRPr>
        </a:p>
      </dgm:t>
    </dgm:pt>
    <dgm:pt modelId="{B46FE4A4-B5E9-447C-85B7-2BF7FC8C1921}" type="parTrans" cxnId="{FB8BD080-8A56-4339-94D5-96E956D3B8EF}">
      <dgm:prSet/>
      <dgm:spPr/>
      <dgm:t>
        <a:bodyPr/>
        <a:lstStyle/>
        <a:p>
          <a:endParaRPr lang="fr-FR" sz="1800" b="1">
            <a:latin typeface="Arial Narrow" pitchFamily="34" charset="0"/>
          </a:endParaRPr>
        </a:p>
      </dgm:t>
    </dgm:pt>
    <dgm:pt modelId="{C59C1FD7-BA0A-473C-B0D0-835605732902}" type="sibTrans" cxnId="{FB8BD080-8A56-4339-94D5-96E956D3B8EF}">
      <dgm:prSet/>
      <dgm:spPr/>
      <dgm:t>
        <a:bodyPr/>
        <a:lstStyle/>
        <a:p>
          <a:endParaRPr lang="fr-FR" sz="1800" b="1">
            <a:latin typeface="Arial Narrow" pitchFamily="34" charset="0"/>
          </a:endParaRPr>
        </a:p>
      </dgm:t>
    </dgm:pt>
    <dgm:pt modelId="{E1694E32-ED43-499C-95CF-2C14DB391CEF}">
      <dgm:prSet phldrT="[Texte]" custT="1"/>
      <dgm:spPr/>
      <dgm:t>
        <a:bodyPr/>
        <a:lstStyle/>
        <a:p>
          <a:r>
            <a:rPr lang="fr-FR" sz="1800" b="1" dirty="0" smtClean="0">
              <a:latin typeface="Arial Narrow" pitchFamily="34" charset="0"/>
            </a:rPr>
            <a:t>C</a:t>
          </a:r>
          <a:endParaRPr lang="fr-FR" sz="1800" b="1" dirty="0">
            <a:latin typeface="Arial Narrow" pitchFamily="34" charset="0"/>
          </a:endParaRPr>
        </a:p>
      </dgm:t>
    </dgm:pt>
    <dgm:pt modelId="{8601D6D9-69BD-4744-ACF6-E0A6F43FC147}" type="parTrans" cxnId="{3307B07D-3910-406A-8CBD-EB99DCB87813}">
      <dgm:prSet/>
      <dgm:spPr/>
      <dgm:t>
        <a:bodyPr/>
        <a:lstStyle/>
        <a:p>
          <a:endParaRPr lang="fr-FR" sz="1800" b="1">
            <a:latin typeface="Arial Narrow" pitchFamily="34" charset="0"/>
          </a:endParaRPr>
        </a:p>
      </dgm:t>
    </dgm:pt>
    <dgm:pt modelId="{BF8BDFE5-3E31-460B-B8EA-A1FD4BC021BD}" type="sibTrans" cxnId="{3307B07D-3910-406A-8CBD-EB99DCB87813}">
      <dgm:prSet/>
      <dgm:spPr/>
      <dgm:t>
        <a:bodyPr/>
        <a:lstStyle/>
        <a:p>
          <a:endParaRPr lang="fr-FR" sz="1800" b="1">
            <a:latin typeface="Arial Narrow" pitchFamily="34" charset="0"/>
          </a:endParaRPr>
        </a:p>
      </dgm:t>
    </dgm:pt>
    <dgm:pt modelId="{2C3F9652-20AE-4463-857C-29B4C2889A41}">
      <dgm:prSet phldrT="[Texte]" custT="1"/>
      <dgm:spPr/>
      <dgm:t>
        <a:bodyPr/>
        <a:lstStyle/>
        <a:p>
          <a:r>
            <a:rPr lang="fr-FR" sz="1800" b="1" dirty="0" smtClean="0">
              <a:latin typeface="Arial Narrow" pitchFamily="34" charset="0"/>
            </a:rPr>
            <a:t>O</a:t>
          </a:r>
          <a:endParaRPr lang="fr-FR" sz="1800" b="1" dirty="0">
            <a:latin typeface="Arial Narrow" pitchFamily="34" charset="0"/>
          </a:endParaRPr>
        </a:p>
      </dgm:t>
    </dgm:pt>
    <dgm:pt modelId="{B9B5404F-3A8C-4038-A3A0-133AE0221E92}" type="parTrans" cxnId="{981996CB-F43C-43BC-AB15-7248EF2C06B7}">
      <dgm:prSet/>
      <dgm:spPr/>
      <dgm:t>
        <a:bodyPr/>
        <a:lstStyle/>
        <a:p>
          <a:endParaRPr lang="fr-FR" sz="1800" b="1">
            <a:latin typeface="Arial Narrow" pitchFamily="34" charset="0"/>
          </a:endParaRPr>
        </a:p>
      </dgm:t>
    </dgm:pt>
    <dgm:pt modelId="{36B933FD-9D23-4271-AD2E-21BFB97213DF}" type="sibTrans" cxnId="{981996CB-F43C-43BC-AB15-7248EF2C06B7}">
      <dgm:prSet/>
      <dgm:spPr/>
      <dgm:t>
        <a:bodyPr/>
        <a:lstStyle/>
        <a:p>
          <a:endParaRPr lang="fr-FR" sz="1800" b="1">
            <a:latin typeface="Arial Narrow" pitchFamily="34" charset="0"/>
          </a:endParaRPr>
        </a:p>
      </dgm:t>
    </dgm:pt>
    <dgm:pt modelId="{C00212C0-7711-4582-B91E-F091C8C3C178}">
      <dgm:prSet phldrT="[Texte]" custT="1"/>
      <dgm:spPr/>
      <dgm:t>
        <a:bodyPr/>
        <a:lstStyle/>
        <a:p>
          <a:r>
            <a:rPr lang="fr-FR" sz="1800" b="1" dirty="0" smtClean="0">
              <a:latin typeface="Arial Narrow" pitchFamily="34" charset="0"/>
            </a:rPr>
            <a:t>A</a:t>
          </a:r>
          <a:endParaRPr lang="fr-FR" sz="1800" b="1" dirty="0">
            <a:latin typeface="Arial Narrow" pitchFamily="34" charset="0"/>
          </a:endParaRPr>
        </a:p>
      </dgm:t>
    </dgm:pt>
    <dgm:pt modelId="{AF464B76-C890-4DCE-975F-6827F6B5D8AC}" type="parTrans" cxnId="{80964BA8-6A99-451A-8D49-82B10E380A44}">
      <dgm:prSet/>
      <dgm:spPr/>
      <dgm:t>
        <a:bodyPr/>
        <a:lstStyle/>
        <a:p>
          <a:endParaRPr lang="fr-FR" sz="1800" b="1">
            <a:latin typeface="Arial Narrow" pitchFamily="34" charset="0"/>
          </a:endParaRPr>
        </a:p>
      </dgm:t>
    </dgm:pt>
    <dgm:pt modelId="{13968815-D748-4D97-9CED-9876917479F6}" type="sibTrans" cxnId="{80964BA8-6A99-451A-8D49-82B10E380A44}">
      <dgm:prSet/>
      <dgm:spPr/>
      <dgm:t>
        <a:bodyPr/>
        <a:lstStyle/>
        <a:p>
          <a:endParaRPr lang="fr-FR" sz="1800" b="1">
            <a:latin typeface="Arial Narrow" pitchFamily="34" charset="0"/>
          </a:endParaRPr>
        </a:p>
      </dgm:t>
    </dgm:pt>
    <dgm:pt modelId="{A0476AC5-EB1D-4C48-BF2A-A37B188E684A}">
      <dgm:prSet phldrT="[Texte]" custT="1"/>
      <dgm:spPr/>
      <dgm:t>
        <a:bodyPr/>
        <a:lstStyle/>
        <a:p>
          <a:r>
            <a:rPr lang="fr-FR" sz="1800" b="1" dirty="0" smtClean="0">
              <a:latin typeface="Arial Narrow" pitchFamily="34" charset="0"/>
            </a:rPr>
            <a:t>N</a:t>
          </a:r>
          <a:endParaRPr lang="fr-FR" sz="1800" b="1" dirty="0">
            <a:latin typeface="Arial Narrow" pitchFamily="34" charset="0"/>
          </a:endParaRPr>
        </a:p>
      </dgm:t>
    </dgm:pt>
    <dgm:pt modelId="{69E4805D-597C-490E-87B4-D7F1F73389D5}" type="parTrans" cxnId="{BEF5F6AF-2F46-44F1-9875-A214FB66F28D}">
      <dgm:prSet/>
      <dgm:spPr/>
      <dgm:t>
        <a:bodyPr/>
        <a:lstStyle/>
        <a:p>
          <a:endParaRPr lang="fr-FR" sz="1800" b="1">
            <a:latin typeface="Arial Narrow" pitchFamily="34" charset="0"/>
          </a:endParaRPr>
        </a:p>
      </dgm:t>
    </dgm:pt>
    <dgm:pt modelId="{2992D669-476C-4B50-8BFD-81937E0F845E}" type="sibTrans" cxnId="{BEF5F6AF-2F46-44F1-9875-A214FB66F28D}">
      <dgm:prSet/>
      <dgm:spPr/>
      <dgm:t>
        <a:bodyPr/>
        <a:lstStyle/>
        <a:p>
          <a:endParaRPr lang="fr-FR" sz="1800" b="1">
            <a:latin typeface="Arial Narrow" pitchFamily="34" charset="0"/>
          </a:endParaRPr>
        </a:p>
      </dgm:t>
    </dgm:pt>
    <dgm:pt modelId="{90687672-327A-4246-A79B-6830E1342D01}" type="pres">
      <dgm:prSet presAssocID="{F3DB3051-FD4D-4147-B905-AEBC2F9F7B7A}" presName="composite" presStyleCnt="0">
        <dgm:presLayoutVars>
          <dgm:chMax val="1"/>
          <dgm:dir/>
          <dgm:resizeHandles val="exact"/>
        </dgm:presLayoutVars>
      </dgm:prSet>
      <dgm:spPr/>
      <dgm:t>
        <a:bodyPr/>
        <a:lstStyle/>
        <a:p>
          <a:endParaRPr lang="fr-FR"/>
        </a:p>
      </dgm:t>
    </dgm:pt>
    <dgm:pt modelId="{113A2159-5058-4F1B-B80D-6E880B6B38C6}" type="pres">
      <dgm:prSet presAssocID="{F3DB3051-FD4D-4147-B905-AEBC2F9F7B7A}" presName="radial" presStyleCnt="0">
        <dgm:presLayoutVars>
          <dgm:animLvl val="ctr"/>
        </dgm:presLayoutVars>
      </dgm:prSet>
      <dgm:spPr/>
    </dgm:pt>
    <dgm:pt modelId="{62221789-CF36-4F9F-B921-45117578A546}" type="pres">
      <dgm:prSet presAssocID="{19247969-A9F4-40FC-B38B-B12E506EACFF}" presName="centerShape" presStyleLbl="vennNode1" presStyleIdx="0" presStyleCnt="5"/>
      <dgm:spPr/>
      <dgm:t>
        <a:bodyPr/>
        <a:lstStyle/>
        <a:p>
          <a:endParaRPr lang="fr-FR"/>
        </a:p>
      </dgm:t>
    </dgm:pt>
    <dgm:pt modelId="{7E1FFE57-2E32-4790-B452-22862D291DD0}" type="pres">
      <dgm:prSet presAssocID="{E1694E32-ED43-499C-95CF-2C14DB391CEF}" presName="node" presStyleLbl="vennNode1" presStyleIdx="1" presStyleCnt="5">
        <dgm:presLayoutVars>
          <dgm:bulletEnabled val="1"/>
        </dgm:presLayoutVars>
      </dgm:prSet>
      <dgm:spPr/>
      <dgm:t>
        <a:bodyPr/>
        <a:lstStyle/>
        <a:p>
          <a:endParaRPr lang="fr-FR"/>
        </a:p>
      </dgm:t>
    </dgm:pt>
    <dgm:pt modelId="{25CADD5B-C56E-4666-BF5D-E1CE45366B1B}" type="pres">
      <dgm:prSet presAssocID="{2C3F9652-20AE-4463-857C-29B4C2889A41}" presName="node" presStyleLbl="vennNode1" presStyleIdx="2" presStyleCnt="5">
        <dgm:presLayoutVars>
          <dgm:bulletEnabled val="1"/>
        </dgm:presLayoutVars>
      </dgm:prSet>
      <dgm:spPr/>
      <dgm:t>
        <a:bodyPr/>
        <a:lstStyle/>
        <a:p>
          <a:endParaRPr lang="fr-FR"/>
        </a:p>
      </dgm:t>
    </dgm:pt>
    <dgm:pt modelId="{5BDC1759-6DFF-434F-9223-D4A834E2C6D1}" type="pres">
      <dgm:prSet presAssocID="{C00212C0-7711-4582-B91E-F091C8C3C178}" presName="node" presStyleLbl="vennNode1" presStyleIdx="3" presStyleCnt="5">
        <dgm:presLayoutVars>
          <dgm:bulletEnabled val="1"/>
        </dgm:presLayoutVars>
      </dgm:prSet>
      <dgm:spPr/>
      <dgm:t>
        <a:bodyPr/>
        <a:lstStyle/>
        <a:p>
          <a:endParaRPr lang="fr-FR"/>
        </a:p>
      </dgm:t>
    </dgm:pt>
    <dgm:pt modelId="{E2277AEA-F975-41F8-B7F2-2FF541422BAC}" type="pres">
      <dgm:prSet presAssocID="{A0476AC5-EB1D-4C48-BF2A-A37B188E684A}" presName="node" presStyleLbl="vennNode1" presStyleIdx="4" presStyleCnt="5">
        <dgm:presLayoutVars>
          <dgm:bulletEnabled val="1"/>
        </dgm:presLayoutVars>
      </dgm:prSet>
      <dgm:spPr/>
      <dgm:t>
        <a:bodyPr/>
        <a:lstStyle/>
        <a:p>
          <a:endParaRPr lang="fr-FR"/>
        </a:p>
      </dgm:t>
    </dgm:pt>
  </dgm:ptLst>
  <dgm:cxnLst>
    <dgm:cxn modelId="{9AF48F72-C883-4E6A-9853-226655B92AAF}" type="presOf" srcId="{2C3F9652-20AE-4463-857C-29B4C2889A41}" destId="{25CADD5B-C56E-4666-BF5D-E1CE45366B1B}" srcOrd="0" destOrd="0" presId="urn:microsoft.com/office/officeart/2005/8/layout/radial3"/>
    <dgm:cxn modelId="{BEF5F6AF-2F46-44F1-9875-A214FB66F28D}" srcId="{19247969-A9F4-40FC-B38B-B12E506EACFF}" destId="{A0476AC5-EB1D-4C48-BF2A-A37B188E684A}" srcOrd="3" destOrd="0" parTransId="{69E4805D-597C-490E-87B4-D7F1F73389D5}" sibTransId="{2992D669-476C-4B50-8BFD-81937E0F845E}"/>
    <dgm:cxn modelId="{3D0B1034-D1E6-4921-B681-ACB9B697DD2C}" type="presOf" srcId="{E1694E32-ED43-499C-95CF-2C14DB391CEF}" destId="{7E1FFE57-2E32-4790-B452-22862D291DD0}" srcOrd="0" destOrd="0" presId="urn:microsoft.com/office/officeart/2005/8/layout/radial3"/>
    <dgm:cxn modelId="{6D743812-7D0C-4ECB-B94D-718DF35B4282}" type="presOf" srcId="{C00212C0-7711-4582-B91E-F091C8C3C178}" destId="{5BDC1759-6DFF-434F-9223-D4A834E2C6D1}" srcOrd="0" destOrd="0" presId="urn:microsoft.com/office/officeart/2005/8/layout/radial3"/>
    <dgm:cxn modelId="{58F2B8A1-DEB4-4D5A-9718-89B1856BC125}" type="presOf" srcId="{F3DB3051-FD4D-4147-B905-AEBC2F9F7B7A}" destId="{90687672-327A-4246-A79B-6830E1342D01}" srcOrd="0" destOrd="0" presId="urn:microsoft.com/office/officeart/2005/8/layout/radial3"/>
    <dgm:cxn modelId="{D1C1C3BE-8790-4826-AD3E-60C8E2B862FA}" type="presOf" srcId="{19247969-A9F4-40FC-B38B-B12E506EACFF}" destId="{62221789-CF36-4F9F-B921-45117578A546}" srcOrd="0" destOrd="0" presId="urn:microsoft.com/office/officeart/2005/8/layout/radial3"/>
    <dgm:cxn modelId="{992BFE21-EB4B-4E7B-8281-705C47AF44AA}" type="presOf" srcId="{A0476AC5-EB1D-4C48-BF2A-A37B188E684A}" destId="{E2277AEA-F975-41F8-B7F2-2FF541422BAC}" srcOrd="0" destOrd="0" presId="urn:microsoft.com/office/officeart/2005/8/layout/radial3"/>
    <dgm:cxn modelId="{FB8BD080-8A56-4339-94D5-96E956D3B8EF}" srcId="{F3DB3051-FD4D-4147-B905-AEBC2F9F7B7A}" destId="{19247969-A9F4-40FC-B38B-B12E506EACFF}" srcOrd="0" destOrd="0" parTransId="{B46FE4A4-B5E9-447C-85B7-2BF7FC8C1921}" sibTransId="{C59C1FD7-BA0A-473C-B0D0-835605732902}"/>
    <dgm:cxn modelId="{80964BA8-6A99-451A-8D49-82B10E380A44}" srcId="{19247969-A9F4-40FC-B38B-B12E506EACFF}" destId="{C00212C0-7711-4582-B91E-F091C8C3C178}" srcOrd="2" destOrd="0" parTransId="{AF464B76-C890-4DCE-975F-6827F6B5D8AC}" sibTransId="{13968815-D748-4D97-9CED-9876917479F6}"/>
    <dgm:cxn modelId="{981996CB-F43C-43BC-AB15-7248EF2C06B7}" srcId="{19247969-A9F4-40FC-B38B-B12E506EACFF}" destId="{2C3F9652-20AE-4463-857C-29B4C2889A41}" srcOrd="1" destOrd="0" parTransId="{B9B5404F-3A8C-4038-A3A0-133AE0221E92}" sibTransId="{36B933FD-9D23-4271-AD2E-21BFB97213DF}"/>
    <dgm:cxn modelId="{3307B07D-3910-406A-8CBD-EB99DCB87813}" srcId="{19247969-A9F4-40FC-B38B-B12E506EACFF}" destId="{E1694E32-ED43-499C-95CF-2C14DB391CEF}" srcOrd="0" destOrd="0" parTransId="{8601D6D9-69BD-4744-ACF6-E0A6F43FC147}" sibTransId="{BF8BDFE5-3E31-460B-B8EA-A1FD4BC021BD}"/>
    <dgm:cxn modelId="{B829B700-2089-4BA4-AC5D-EA64F084F7F8}" type="presParOf" srcId="{90687672-327A-4246-A79B-6830E1342D01}" destId="{113A2159-5058-4F1B-B80D-6E880B6B38C6}" srcOrd="0" destOrd="0" presId="urn:microsoft.com/office/officeart/2005/8/layout/radial3"/>
    <dgm:cxn modelId="{BE077C64-C56B-4DE3-AC91-84A9FC8856F3}" type="presParOf" srcId="{113A2159-5058-4F1B-B80D-6E880B6B38C6}" destId="{62221789-CF36-4F9F-B921-45117578A546}" srcOrd="0" destOrd="0" presId="urn:microsoft.com/office/officeart/2005/8/layout/radial3"/>
    <dgm:cxn modelId="{D5C61234-E2ED-4218-AF53-CABB4A7317E2}" type="presParOf" srcId="{113A2159-5058-4F1B-B80D-6E880B6B38C6}" destId="{7E1FFE57-2E32-4790-B452-22862D291DD0}" srcOrd="1" destOrd="0" presId="urn:microsoft.com/office/officeart/2005/8/layout/radial3"/>
    <dgm:cxn modelId="{C8210D37-4B71-48AA-89B8-E2C362D20FDF}" type="presParOf" srcId="{113A2159-5058-4F1B-B80D-6E880B6B38C6}" destId="{25CADD5B-C56E-4666-BF5D-E1CE45366B1B}" srcOrd="2" destOrd="0" presId="urn:microsoft.com/office/officeart/2005/8/layout/radial3"/>
    <dgm:cxn modelId="{5E1CDD30-B0DA-455C-A614-E2C675DEAB9B}" type="presParOf" srcId="{113A2159-5058-4F1B-B80D-6E880B6B38C6}" destId="{5BDC1759-6DFF-434F-9223-D4A834E2C6D1}" srcOrd="3" destOrd="0" presId="urn:microsoft.com/office/officeart/2005/8/layout/radial3"/>
    <dgm:cxn modelId="{BBA4555E-F3C9-4E11-B072-2952A4261490}" type="presParOf" srcId="{113A2159-5058-4F1B-B80D-6E880B6B38C6}" destId="{E2277AEA-F975-41F8-B7F2-2FF541422BAC}"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3DB3051-FD4D-4147-B905-AEBC2F9F7B7A}" type="doc">
      <dgm:prSet loTypeId="urn:microsoft.com/office/officeart/2005/8/layout/radial3" loCatId="relationship" qsTypeId="urn:microsoft.com/office/officeart/2005/8/quickstyle/3d4" qsCatId="3D" csTypeId="urn:microsoft.com/office/officeart/2005/8/colors/colorful1" csCatId="colorful" phldr="1"/>
      <dgm:spPr/>
      <dgm:t>
        <a:bodyPr/>
        <a:lstStyle/>
        <a:p>
          <a:endParaRPr lang="fr-FR"/>
        </a:p>
      </dgm:t>
    </dgm:pt>
    <dgm:pt modelId="{19247969-A9F4-40FC-B38B-B12E506EACFF}">
      <dgm:prSet phldrT="[Texte]" custT="1"/>
      <dgm:spPr/>
      <dgm:t>
        <a:bodyPr/>
        <a:lstStyle/>
        <a:p>
          <a:r>
            <a:rPr lang="fr-FR" sz="1800" b="1" dirty="0" smtClean="0">
              <a:latin typeface="Arial Narrow" pitchFamily="34" charset="0"/>
            </a:rPr>
            <a:t>CNAO</a:t>
          </a:r>
          <a:endParaRPr lang="fr-FR" sz="1800" b="1" dirty="0">
            <a:latin typeface="Arial Narrow" pitchFamily="34" charset="0"/>
          </a:endParaRPr>
        </a:p>
      </dgm:t>
    </dgm:pt>
    <dgm:pt modelId="{B46FE4A4-B5E9-447C-85B7-2BF7FC8C1921}" type="parTrans" cxnId="{FB8BD080-8A56-4339-94D5-96E956D3B8EF}">
      <dgm:prSet/>
      <dgm:spPr/>
      <dgm:t>
        <a:bodyPr/>
        <a:lstStyle/>
        <a:p>
          <a:endParaRPr lang="fr-FR" sz="1800" b="1">
            <a:latin typeface="Arial Narrow" pitchFamily="34" charset="0"/>
          </a:endParaRPr>
        </a:p>
      </dgm:t>
    </dgm:pt>
    <dgm:pt modelId="{C59C1FD7-BA0A-473C-B0D0-835605732902}" type="sibTrans" cxnId="{FB8BD080-8A56-4339-94D5-96E956D3B8EF}">
      <dgm:prSet/>
      <dgm:spPr/>
      <dgm:t>
        <a:bodyPr/>
        <a:lstStyle/>
        <a:p>
          <a:endParaRPr lang="fr-FR" sz="1800" b="1">
            <a:latin typeface="Arial Narrow" pitchFamily="34" charset="0"/>
          </a:endParaRPr>
        </a:p>
      </dgm:t>
    </dgm:pt>
    <dgm:pt modelId="{E1694E32-ED43-499C-95CF-2C14DB391CEF}">
      <dgm:prSet phldrT="[Texte]" custT="1"/>
      <dgm:spPr/>
      <dgm:t>
        <a:bodyPr/>
        <a:lstStyle/>
        <a:p>
          <a:r>
            <a:rPr lang="fr-FR" sz="1800" b="1" dirty="0" smtClean="0">
              <a:latin typeface="Arial Narrow" pitchFamily="34" charset="0"/>
            </a:rPr>
            <a:t>C</a:t>
          </a:r>
          <a:endParaRPr lang="fr-FR" sz="1800" b="1" dirty="0">
            <a:latin typeface="Arial Narrow" pitchFamily="34" charset="0"/>
          </a:endParaRPr>
        </a:p>
      </dgm:t>
    </dgm:pt>
    <dgm:pt modelId="{8601D6D9-69BD-4744-ACF6-E0A6F43FC147}" type="parTrans" cxnId="{3307B07D-3910-406A-8CBD-EB99DCB87813}">
      <dgm:prSet/>
      <dgm:spPr/>
      <dgm:t>
        <a:bodyPr/>
        <a:lstStyle/>
        <a:p>
          <a:endParaRPr lang="fr-FR" sz="1800" b="1">
            <a:latin typeface="Arial Narrow" pitchFamily="34" charset="0"/>
          </a:endParaRPr>
        </a:p>
      </dgm:t>
    </dgm:pt>
    <dgm:pt modelId="{BF8BDFE5-3E31-460B-B8EA-A1FD4BC021BD}" type="sibTrans" cxnId="{3307B07D-3910-406A-8CBD-EB99DCB87813}">
      <dgm:prSet/>
      <dgm:spPr/>
      <dgm:t>
        <a:bodyPr/>
        <a:lstStyle/>
        <a:p>
          <a:endParaRPr lang="fr-FR" sz="1800" b="1">
            <a:latin typeface="Arial Narrow" pitchFamily="34" charset="0"/>
          </a:endParaRPr>
        </a:p>
      </dgm:t>
    </dgm:pt>
    <dgm:pt modelId="{2C3F9652-20AE-4463-857C-29B4C2889A41}">
      <dgm:prSet phldrT="[Texte]" custT="1"/>
      <dgm:spPr/>
      <dgm:t>
        <a:bodyPr/>
        <a:lstStyle/>
        <a:p>
          <a:r>
            <a:rPr lang="fr-FR" sz="1800" b="1" dirty="0" smtClean="0">
              <a:latin typeface="Arial Narrow" pitchFamily="34" charset="0"/>
            </a:rPr>
            <a:t>O</a:t>
          </a:r>
          <a:endParaRPr lang="fr-FR" sz="1800" b="1" dirty="0">
            <a:latin typeface="Arial Narrow" pitchFamily="34" charset="0"/>
          </a:endParaRPr>
        </a:p>
      </dgm:t>
    </dgm:pt>
    <dgm:pt modelId="{B9B5404F-3A8C-4038-A3A0-133AE0221E92}" type="parTrans" cxnId="{981996CB-F43C-43BC-AB15-7248EF2C06B7}">
      <dgm:prSet/>
      <dgm:spPr/>
      <dgm:t>
        <a:bodyPr/>
        <a:lstStyle/>
        <a:p>
          <a:endParaRPr lang="fr-FR" sz="1800" b="1">
            <a:latin typeface="Arial Narrow" pitchFamily="34" charset="0"/>
          </a:endParaRPr>
        </a:p>
      </dgm:t>
    </dgm:pt>
    <dgm:pt modelId="{36B933FD-9D23-4271-AD2E-21BFB97213DF}" type="sibTrans" cxnId="{981996CB-F43C-43BC-AB15-7248EF2C06B7}">
      <dgm:prSet/>
      <dgm:spPr/>
      <dgm:t>
        <a:bodyPr/>
        <a:lstStyle/>
        <a:p>
          <a:endParaRPr lang="fr-FR" sz="1800" b="1">
            <a:latin typeface="Arial Narrow" pitchFamily="34" charset="0"/>
          </a:endParaRPr>
        </a:p>
      </dgm:t>
    </dgm:pt>
    <dgm:pt modelId="{C00212C0-7711-4582-B91E-F091C8C3C178}">
      <dgm:prSet phldrT="[Texte]" custT="1"/>
      <dgm:spPr/>
      <dgm:t>
        <a:bodyPr/>
        <a:lstStyle/>
        <a:p>
          <a:r>
            <a:rPr lang="fr-FR" sz="1800" b="1" dirty="0" smtClean="0">
              <a:latin typeface="Arial Narrow" pitchFamily="34" charset="0"/>
            </a:rPr>
            <a:t>A</a:t>
          </a:r>
          <a:endParaRPr lang="fr-FR" sz="1800" b="1" dirty="0">
            <a:latin typeface="Arial Narrow" pitchFamily="34" charset="0"/>
          </a:endParaRPr>
        </a:p>
      </dgm:t>
    </dgm:pt>
    <dgm:pt modelId="{AF464B76-C890-4DCE-975F-6827F6B5D8AC}" type="parTrans" cxnId="{80964BA8-6A99-451A-8D49-82B10E380A44}">
      <dgm:prSet/>
      <dgm:spPr/>
      <dgm:t>
        <a:bodyPr/>
        <a:lstStyle/>
        <a:p>
          <a:endParaRPr lang="fr-FR" sz="1800" b="1">
            <a:latin typeface="Arial Narrow" pitchFamily="34" charset="0"/>
          </a:endParaRPr>
        </a:p>
      </dgm:t>
    </dgm:pt>
    <dgm:pt modelId="{13968815-D748-4D97-9CED-9876917479F6}" type="sibTrans" cxnId="{80964BA8-6A99-451A-8D49-82B10E380A44}">
      <dgm:prSet/>
      <dgm:spPr/>
      <dgm:t>
        <a:bodyPr/>
        <a:lstStyle/>
        <a:p>
          <a:endParaRPr lang="fr-FR" sz="1800" b="1">
            <a:latin typeface="Arial Narrow" pitchFamily="34" charset="0"/>
          </a:endParaRPr>
        </a:p>
      </dgm:t>
    </dgm:pt>
    <dgm:pt modelId="{A0476AC5-EB1D-4C48-BF2A-A37B188E684A}">
      <dgm:prSet phldrT="[Texte]" custT="1"/>
      <dgm:spPr/>
      <dgm:t>
        <a:bodyPr/>
        <a:lstStyle/>
        <a:p>
          <a:r>
            <a:rPr lang="fr-FR" sz="1800" b="1" dirty="0" smtClean="0">
              <a:latin typeface="Arial Narrow" pitchFamily="34" charset="0"/>
            </a:rPr>
            <a:t>N</a:t>
          </a:r>
          <a:endParaRPr lang="fr-FR" sz="1800" b="1" dirty="0">
            <a:latin typeface="Arial Narrow" pitchFamily="34" charset="0"/>
          </a:endParaRPr>
        </a:p>
      </dgm:t>
    </dgm:pt>
    <dgm:pt modelId="{69E4805D-597C-490E-87B4-D7F1F73389D5}" type="parTrans" cxnId="{BEF5F6AF-2F46-44F1-9875-A214FB66F28D}">
      <dgm:prSet/>
      <dgm:spPr/>
      <dgm:t>
        <a:bodyPr/>
        <a:lstStyle/>
        <a:p>
          <a:endParaRPr lang="fr-FR" sz="1800" b="1">
            <a:latin typeface="Arial Narrow" pitchFamily="34" charset="0"/>
          </a:endParaRPr>
        </a:p>
      </dgm:t>
    </dgm:pt>
    <dgm:pt modelId="{2992D669-476C-4B50-8BFD-81937E0F845E}" type="sibTrans" cxnId="{BEF5F6AF-2F46-44F1-9875-A214FB66F28D}">
      <dgm:prSet/>
      <dgm:spPr/>
      <dgm:t>
        <a:bodyPr/>
        <a:lstStyle/>
        <a:p>
          <a:endParaRPr lang="fr-FR" sz="1800" b="1">
            <a:latin typeface="Arial Narrow" pitchFamily="34" charset="0"/>
          </a:endParaRPr>
        </a:p>
      </dgm:t>
    </dgm:pt>
    <dgm:pt modelId="{90687672-327A-4246-A79B-6830E1342D01}" type="pres">
      <dgm:prSet presAssocID="{F3DB3051-FD4D-4147-B905-AEBC2F9F7B7A}" presName="composite" presStyleCnt="0">
        <dgm:presLayoutVars>
          <dgm:chMax val="1"/>
          <dgm:dir/>
          <dgm:resizeHandles val="exact"/>
        </dgm:presLayoutVars>
      </dgm:prSet>
      <dgm:spPr/>
      <dgm:t>
        <a:bodyPr/>
        <a:lstStyle/>
        <a:p>
          <a:endParaRPr lang="fr-FR"/>
        </a:p>
      </dgm:t>
    </dgm:pt>
    <dgm:pt modelId="{113A2159-5058-4F1B-B80D-6E880B6B38C6}" type="pres">
      <dgm:prSet presAssocID="{F3DB3051-FD4D-4147-B905-AEBC2F9F7B7A}" presName="radial" presStyleCnt="0">
        <dgm:presLayoutVars>
          <dgm:animLvl val="ctr"/>
        </dgm:presLayoutVars>
      </dgm:prSet>
      <dgm:spPr/>
    </dgm:pt>
    <dgm:pt modelId="{62221789-CF36-4F9F-B921-45117578A546}" type="pres">
      <dgm:prSet presAssocID="{19247969-A9F4-40FC-B38B-B12E506EACFF}" presName="centerShape" presStyleLbl="vennNode1" presStyleIdx="0" presStyleCnt="5"/>
      <dgm:spPr/>
      <dgm:t>
        <a:bodyPr/>
        <a:lstStyle/>
        <a:p>
          <a:endParaRPr lang="fr-FR"/>
        </a:p>
      </dgm:t>
    </dgm:pt>
    <dgm:pt modelId="{7E1FFE57-2E32-4790-B452-22862D291DD0}" type="pres">
      <dgm:prSet presAssocID="{E1694E32-ED43-499C-95CF-2C14DB391CEF}" presName="node" presStyleLbl="vennNode1" presStyleIdx="1" presStyleCnt="5">
        <dgm:presLayoutVars>
          <dgm:bulletEnabled val="1"/>
        </dgm:presLayoutVars>
      </dgm:prSet>
      <dgm:spPr/>
      <dgm:t>
        <a:bodyPr/>
        <a:lstStyle/>
        <a:p>
          <a:endParaRPr lang="fr-FR"/>
        </a:p>
      </dgm:t>
    </dgm:pt>
    <dgm:pt modelId="{25CADD5B-C56E-4666-BF5D-E1CE45366B1B}" type="pres">
      <dgm:prSet presAssocID="{2C3F9652-20AE-4463-857C-29B4C2889A41}" presName="node" presStyleLbl="vennNode1" presStyleIdx="2" presStyleCnt="5">
        <dgm:presLayoutVars>
          <dgm:bulletEnabled val="1"/>
        </dgm:presLayoutVars>
      </dgm:prSet>
      <dgm:spPr/>
      <dgm:t>
        <a:bodyPr/>
        <a:lstStyle/>
        <a:p>
          <a:endParaRPr lang="fr-FR"/>
        </a:p>
      </dgm:t>
    </dgm:pt>
    <dgm:pt modelId="{5BDC1759-6DFF-434F-9223-D4A834E2C6D1}" type="pres">
      <dgm:prSet presAssocID="{C00212C0-7711-4582-B91E-F091C8C3C178}" presName="node" presStyleLbl="vennNode1" presStyleIdx="3" presStyleCnt="5">
        <dgm:presLayoutVars>
          <dgm:bulletEnabled val="1"/>
        </dgm:presLayoutVars>
      </dgm:prSet>
      <dgm:spPr/>
      <dgm:t>
        <a:bodyPr/>
        <a:lstStyle/>
        <a:p>
          <a:endParaRPr lang="fr-FR"/>
        </a:p>
      </dgm:t>
    </dgm:pt>
    <dgm:pt modelId="{E2277AEA-F975-41F8-B7F2-2FF541422BAC}" type="pres">
      <dgm:prSet presAssocID="{A0476AC5-EB1D-4C48-BF2A-A37B188E684A}" presName="node" presStyleLbl="vennNode1" presStyleIdx="4" presStyleCnt="5">
        <dgm:presLayoutVars>
          <dgm:bulletEnabled val="1"/>
        </dgm:presLayoutVars>
      </dgm:prSet>
      <dgm:spPr/>
      <dgm:t>
        <a:bodyPr/>
        <a:lstStyle/>
        <a:p>
          <a:endParaRPr lang="fr-FR"/>
        </a:p>
      </dgm:t>
    </dgm:pt>
  </dgm:ptLst>
  <dgm:cxnLst>
    <dgm:cxn modelId="{3307B07D-3910-406A-8CBD-EB99DCB87813}" srcId="{19247969-A9F4-40FC-B38B-B12E506EACFF}" destId="{E1694E32-ED43-499C-95CF-2C14DB391CEF}" srcOrd="0" destOrd="0" parTransId="{8601D6D9-69BD-4744-ACF6-E0A6F43FC147}" sibTransId="{BF8BDFE5-3E31-460B-B8EA-A1FD4BC021BD}"/>
    <dgm:cxn modelId="{84D0E993-9A5C-417D-A4EC-9F42BE33949B}" type="presOf" srcId="{E1694E32-ED43-499C-95CF-2C14DB391CEF}" destId="{7E1FFE57-2E32-4790-B452-22862D291DD0}" srcOrd="0" destOrd="0" presId="urn:microsoft.com/office/officeart/2005/8/layout/radial3"/>
    <dgm:cxn modelId="{C76EF689-99C7-43E6-B792-3BAE9B5D704D}" type="presOf" srcId="{A0476AC5-EB1D-4C48-BF2A-A37B188E684A}" destId="{E2277AEA-F975-41F8-B7F2-2FF541422BAC}" srcOrd="0" destOrd="0" presId="urn:microsoft.com/office/officeart/2005/8/layout/radial3"/>
    <dgm:cxn modelId="{80964BA8-6A99-451A-8D49-82B10E380A44}" srcId="{19247969-A9F4-40FC-B38B-B12E506EACFF}" destId="{C00212C0-7711-4582-B91E-F091C8C3C178}" srcOrd="2" destOrd="0" parTransId="{AF464B76-C890-4DCE-975F-6827F6B5D8AC}" sibTransId="{13968815-D748-4D97-9CED-9876917479F6}"/>
    <dgm:cxn modelId="{AA7253F0-7A82-4624-BFB0-E56DA15C3816}" type="presOf" srcId="{2C3F9652-20AE-4463-857C-29B4C2889A41}" destId="{25CADD5B-C56E-4666-BF5D-E1CE45366B1B}" srcOrd="0" destOrd="0" presId="urn:microsoft.com/office/officeart/2005/8/layout/radial3"/>
    <dgm:cxn modelId="{FB8BD080-8A56-4339-94D5-96E956D3B8EF}" srcId="{F3DB3051-FD4D-4147-B905-AEBC2F9F7B7A}" destId="{19247969-A9F4-40FC-B38B-B12E506EACFF}" srcOrd="0" destOrd="0" parTransId="{B46FE4A4-B5E9-447C-85B7-2BF7FC8C1921}" sibTransId="{C59C1FD7-BA0A-473C-B0D0-835605732902}"/>
    <dgm:cxn modelId="{981996CB-F43C-43BC-AB15-7248EF2C06B7}" srcId="{19247969-A9F4-40FC-B38B-B12E506EACFF}" destId="{2C3F9652-20AE-4463-857C-29B4C2889A41}" srcOrd="1" destOrd="0" parTransId="{B9B5404F-3A8C-4038-A3A0-133AE0221E92}" sibTransId="{36B933FD-9D23-4271-AD2E-21BFB97213DF}"/>
    <dgm:cxn modelId="{AE2586A7-BE23-46FF-8587-69FDF0BD73BB}" type="presOf" srcId="{F3DB3051-FD4D-4147-B905-AEBC2F9F7B7A}" destId="{90687672-327A-4246-A79B-6830E1342D01}" srcOrd="0" destOrd="0" presId="urn:microsoft.com/office/officeart/2005/8/layout/radial3"/>
    <dgm:cxn modelId="{4AFEE508-A527-4465-B589-9C98FC18CA1C}" type="presOf" srcId="{C00212C0-7711-4582-B91E-F091C8C3C178}" destId="{5BDC1759-6DFF-434F-9223-D4A834E2C6D1}" srcOrd="0" destOrd="0" presId="urn:microsoft.com/office/officeart/2005/8/layout/radial3"/>
    <dgm:cxn modelId="{BEF5F6AF-2F46-44F1-9875-A214FB66F28D}" srcId="{19247969-A9F4-40FC-B38B-B12E506EACFF}" destId="{A0476AC5-EB1D-4C48-BF2A-A37B188E684A}" srcOrd="3" destOrd="0" parTransId="{69E4805D-597C-490E-87B4-D7F1F73389D5}" sibTransId="{2992D669-476C-4B50-8BFD-81937E0F845E}"/>
    <dgm:cxn modelId="{D2EA9FFF-70D6-4EF2-A5FE-4B2DD71DD650}" type="presOf" srcId="{19247969-A9F4-40FC-B38B-B12E506EACFF}" destId="{62221789-CF36-4F9F-B921-45117578A546}" srcOrd="0" destOrd="0" presId="urn:microsoft.com/office/officeart/2005/8/layout/radial3"/>
    <dgm:cxn modelId="{F85F9ECA-23FF-46F5-9CAE-48269AD43ECC}" type="presParOf" srcId="{90687672-327A-4246-A79B-6830E1342D01}" destId="{113A2159-5058-4F1B-B80D-6E880B6B38C6}" srcOrd="0" destOrd="0" presId="urn:microsoft.com/office/officeart/2005/8/layout/radial3"/>
    <dgm:cxn modelId="{1C2CE0C8-20BC-4B51-BE64-13E17C14A212}" type="presParOf" srcId="{113A2159-5058-4F1B-B80D-6E880B6B38C6}" destId="{62221789-CF36-4F9F-B921-45117578A546}" srcOrd="0" destOrd="0" presId="urn:microsoft.com/office/officeart/2005/8/layout/radial3"/>
    <dgm:cxn modelId="{A5B9DFE1-12B3-4179-B38D-238904809DEC}" type="presParOf" srcId="{113A2159-5058-4F1B-B80D-6E880B6B38C6}" destId="{7E1FFE57-2E32-4790-B452-22862D291DD0}" srcOrd="1" destOrd="0" presId="urn:microsoft.com/office/officeart/2005/8/layout/radial3"/>
    <dgm:cxn modelId="{B0D3309A-93F0-4AC9-9A73-3BAB3020A147}" type="presParOf" srcId="{113A2159-5058-4F1B-B80D-6E880B6B38C6}" destId="{25CADD5B-C56E-4666-BF5D-E1CE45366B1B}" srcOrd="2" destOrd="0" presId="urn:microsoft.com/office/officeart/2005/8/layout/radial3"/>
    <dgm:cxn modelId="{7B19420A-1D3C-404A-A436-733A0B8464AA}" type="presParOf" srcId="{113A2159-5058-4F1B-B80D-6E880B6B38C6}" destId="{5BDC1759-6DFF-434F-9223-D4A834E2C6D1}" srcOrd="3" destOrd="0" presId="urn:microsoft.com/office/officeart/2005/8/layout/radial3"/>
    <dgm:cxn modelId="{0E36C17A-3257-4F8B-BEB1-C6E3957F726E}" type="presParOf" srcId="{113A2159-5058-4F1B-B80D-6E880B6B38C6}" destId="{E2277AEA-F975-41F8-B7F2-2FF541422BAC}"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3DB3051-FD4D-4147-B905-AEBC2F9F7B7A}" type="doc">
      <dgm:prSet loTypeId="urn:microsoft.com/office/officeart/2005/8/layout/radial3" loCatId="relationship" qsTypeId="urn:microsoft.com/office/officeart/2005/8/quickstyle/3d4" qsCatId="3D" csTypeId="urn:microsoft.com/office/officeart/2005/8/colors/colorful1" csCatId="colorful" phldr="1"/>
      <dgm:spPr/>
      <dgm:t>
        <a:bodyPr/>
        <a:lstStyle/>
        <a:p>
          <a:endParaRPr lang="fr-FR"/>
        </a:p>
      </dgm:t>
    </dgm:pt>
    <dgm:pt modelId="{19247969-A9F4-40FC-B38B-B12E506EACFF}">
      <dgm:prSet phldrT="[Texte]" custT="1"/>
      <dgm:spPr/>
      <dgm:t>
        <a:bodyPr/>
        <a:lstStyle/>
        <a:p>
          <a:r>
            <a:rPr lang="fr-FR" sz="1800" b="1" dirty="0" smtClean="0">
              <a:latin typeface="Arial Narrow" pitchFamily="34" charset="0"/>
            </a:rPr>
            <a:t>CNAO</a:t>
          </a:r>
          <a:endParaRPr lang="fr-FR" sz="1800" b="1" dirty="0">
            <a:latin typeface="Arial Narrow" pitchFamily="34" charset="0"/>
          </a:endParaRPr>
        </a:p>
      </dgm:t>
    </dgm:pt>
    <dgm:pt modelId="{B46FE4A4-B5E9-447C-85B7-2BF7FC8C1921}" type="parTrans" cxnId="{FB8BD080-8A56-4339-94D5-96E956D3B8EF}">
      <dgm:prSet/>
      <dgm:spPr/>
      <dgm:t>
        <a:bodyPr/>
        <a:lstStyle/>
        <a:p>
          <a:endParaRPr lang="fr-FR" sz="1800" b="1">
            <a:latin typeface="Arial Narrow" pitchFamily="34" charset="0"/>
          </a:endParaRPr>
        </a:p>
      </dgm:t>
    </dgm:pt>
    <dgm:pt modelId="{C59C1FD7-BA0A-473C-B0D0-835605732902}" type="sibTrans" cxnId="{FB8BD080-8A56-4339-94D5-96E956D3B8EF}">
      <dgm:prSet/>
      <dgm:spPr/>
      <dgm:t>
        <a:bodyPr/>
        <a:lstStyle/>
        <a:p>
          <a:endParaRPr lang="fr-FR" sz="1800" b="1">
            <a:latin typeface="Arial Narrow" pitchFamily="34" charset="0"/>
          </a:endParaRPr>
        </a:p>
      </dgm:t>
    </dgm:pt>
    <dgm:pt modelId="{E1694E32-ED43-499C-95CF-2C14DB391CEF}">
      <dgm:prSet phldrT="[Texte]" custT="1"/>
      <dgm:spPr/>
      <dgm:t>
        <a:bodyPr/>
        <a:lstStyle/>
        <a:p>
          <a:r>
            <a:rPr lang="fr-FR" sz="1800" b="1" dirty="0" smtClean="0">
              <a:latin typeface="Arial Narrow" pitchFamily="34" charset="0"/>
            </a:rPr>
            <a:t>C</a:t>
          </a:r>
          <a:endParaRPr lang="fr-FR" sz="1800" b="1" dirty="0">
            <a:latin typeface="Arial Narrow" pitchFamily="34" charset="0"/>
          </a:endParaRPr>
        </a:p>
      </dgm:t>
    </dgm:pt>
    <dgm:pt modelId="{8601D6D9-69BD-4744-ACF6-E0A6F43FC147}" type="parTrans" cxnId="{3307B07D-3910-406A-8CBD-EB99DCB87813}">
      <dgm:prSet/>
      <dgm:spPr/>
      <dgm:t>
        <a:bodyPr/>
        <a:lstStyle/>
        <a:p>
          <a:endParaRPr lang="fr-FR" sz="1800" b="1">
            <a:latin typeface="Arial Narrow" pitchFamily="34" charset="0"/>
          </a:endParaRPr>
        </a:p>
      </dgm:t>
    </dgm:pt>
    <dgm:pt modelId="{BF8BDFE5-3E31-460B-B8EA-A1FD4BC021BD}" type="sibTrans" cxnId="{3307B07D-3910-406A-8CBD-EB99DCB87813}">
      <dgm:prSet/>
      <dgm:spPr/>
      <dgm:t>
        <a:bodyPr/>
        <a:lstStyle/>
        <a:p>
          <a:endParaRPr lang="fr-FR" sz="1800" b="1">
            <a:latin typeface="Arial Narrow" pitchFamily="34" charset="0"/>
          </a:endParaRPr>
        </a:p>
      </dgm:t>
    </dgm:pt>
    <dgm:pt modelId="{2C3F9652-20AE-4463-857C-29B4C2889A41}">
      <dgm:prSet phldrT="[Texte]" custT="1"/>
      <dgm:spPr/>
      <dgm:t>
        <a:bodyPr/>
        <a:lstStyle/>
        <a:p>
          <a:r>
            <a:rPr lang="fr-FR" sz="1800" b="1" dirty="0" smtClean="0">
              <a:latin typeface="Arial Narrow" pitchFamily="34" charset="0"/>
            </a:rPr>
            <a:t>O</a:t>
          </a:r>
          <a:endParaRPr lang="fr-FR" sz="1800" b="1" dirty="0">
            <a:latin typeface="Arial Narrow" pitchFamily="34" charset="0"/>
          </a:endParaRPr>
        </a:p>
      </dgm:t>
    </dgm:pt>
    <dgm:pt modelId="{B9B5404F-3A8C-4038-A3A0-133AE0221E92}" type="parTrans" cxnId="{981996CB-F43C-43BC-AB15-7248EF2C06B7}">
      <dgm:prSet/>
      <dgm:spPr/>
      <dgm:t>
        <a:bodyPr/>
        <a:lstStyle/>
        <a:p>
          <a:endParaRPr lang="fr-FR" sz="1800" b="1">
            <a:latin typeface="Arial Narrow" pitchFamily="34" charset="0"/>
          </a:endParaRPr>
        </a:p>
      </dgm:t>
    </dgm:pt>
    <dgm:pt modelId="{36B933FD-9D23-4271-AD2E-21BFB97213DF}" type="sibTrans" cxnId="{981996CB-F43C-43BC-AB15-7248EF2C06B7}">
      <dgm:prSet/>
      <dgm:spPr/>
      <dgm:t>
        <a:bodyPr/>
        <a:lstStyle/>
        <a:p>
          <a:endParaRPr lang="fr-FR" sz="1800" b="1">
            <a:latin typeface="Arial Narrow" pitchFamily="34" charset="0"/>
          </a:endParaRPr>
        </a:p>
      </dgm:t>
    </dgm:pt>
    <dgm:pt modelId="{C00212C0-7711-4582-B91E-F091C8C3C178}">
      <dgm:prSet phldrT="[Texte]" custT="1"/>
      <dgm:spPr/>
      <dgm:t>
        <a:bodyPr/>
        <a:lstStyle/>
        <a:p>
          <a:r>
            <a:rPr lang="fr-FR" sz="1800" b="1" dirty="0" smtClean="0">
              <a:latin typeface="Arial Narrow" pitchFamily="34" charset="0"/>
            </a:rPr>
            <a:t>A</a:t>
          </a:r>
          <a:endParaRPr lang="fr-FR" sz="1800" b="1" dirty="0">
            <a:latin typeface="Arial Narrow" pitchFamily="34" charset="0"/>
          </a:endParaRPr>
        </a:p>
      </dgm:t>
    </dgm:pt>
    <dgm:pt modelId="{AF464B76-C890-4DCE-975F-6827F6B5D8AC}" type="parTrans" cxnId="{80964BA8-6A99-451A-8D49-82B10E380A44}">
      <dgm:prSet/>
      <dgm:spPr/>
      <dgm:t>
        <a:bodyPr/>
        <a:lstStyle/>
        <a:p>
          <a:endParaRPr lang="fr-FR" sz="1800" b="1">
            <a:latin typeface="Arial Narrow" pitchFamily="34" charset="0"/>
          </a:endParaRPr>
        </a:p>
      </dgm:t>
    </dgm:pt>
    <dgm:pt modelId="{13968815-D748-4D97-9CED-9876917479F6}" type="sibTrans" cxnId="{80964BA8-6A99-451A-8D49-82B10E380A44}">
      <dgm:prSet/>
      <dgm:spPr/>
      <dgm:t>
        <a:bodyPr/>
        <a:lstStyle/>
        <a:p>
          <a:endParaRPr lang="fr-FR" sz="1800" b="1">
            <a:latin typeface="Arial Narrow" pitchFamily="34" charset="0"/>
          </a:endParaRPr>
        </a:p>
      </dgm:t>
    </dgm:pt>
    <dgm:pt modelId="{A0476AC5-EB1D-4C48-BF2A-A37B188E684A}">
      <dgm:prSet phldrT="[Texte]" custT="1"/>
      <dgm:spPr/>
      <dgm:t>
        <a:bodyPr/>
        <a:lstStyle/>
        <a:p>
          <a:r>
            <a:rPr lang="fr-FR" sz="1800" b="1" dirty="0" smtClean="0">
              <a:latin typeface="Arial Narrow" pitchFamily="34" charset="0"/>
            </a:rPr>
            <a:t>N</a:t>
          </a:r>
          <a:endParaRPr lang="fr-FR" sz="1800" b="1" dirty="0">
            <a:latin typeface="Arial Narrow" pitchFamily="34" charset="0"/>
          </a:endParaRPr>
        </a:p>
      </dgm:t>
    </dgm:pt>
    <dgm:pt modelId="{69E4805D-597C-490E-87B4-D7F1F73389D5}" type="parTrans" cxnId="{BEF5F6AF-2F46-44F1-9875-A214FB66F28D}">
      <dgm:prSet/>
      <dgm:spPr/>
      <dgm:t>
        <a:bodyPr/>
        <a:lstStyle/>
        <a:p>
          <a:endParaRPr lang="fr-FR" sz="1800" b="1">
            <a:latin typeface="Arial Narrow" pitchFamily="34" charset="0"/>
          </a:endParaRPr>
        </a:p>
      </dgm:t>
    </dgm:pt>
    <dgm:pt modelId="{2992D669-476C-4B50-8BFD-81937E0F845E}" type="sibTrans" cxnId="{BEF5F6AF-2F46-44F1-9875-A214FB66F28D}">
      <dgm:prSet/>
      <dgm:spPr/>
      <dgm:t>
        <a:bodyPr/>
        <a:lstStyle/>
        <a:p>
          <a:endParaRPr lang="fr-FR" sz="1800" b="1">
            <a:latin typeface="Arial Narrow" pitchFamily="34" charset="0"/>
          </a:endParaRPr>
        </a:p>
      </dgm:t>
    </dgm:pt>
    <dgm:pt modelId="{90687672-327A-4246-A79B-6830E1342D01}" type="pres">
      <dgm:prSet presAssocID="{F3DB3051-FD4D-4147-B905-AEBC2F9F7B7A}" presName="composite" presStyleCnt="0">
        <dgm:presLayoutVars>
          <dgm:chMax val="1"/>
          <dgm:dir/>
          <dgm:resizeHandles val="exact"/>
        </dgm:presLayoutVars>
      </dgm:prSet>
      <dgm:spPr/>
      <dgm:t>
        <a:bodyPr/>
        <a:lstStyle/>
        <a:p>
          <a:endParaRPr lang="fr-FR"/>
        </a:p>
      </dgm:t>
    </dgm:pt>
    <dgm:pt modelId="{113A2159-5058-4F1B-B80D-6E880B6B38C6}" type="pres">
      <dgm:prSet presAssocID="{F3DB3051-FD4D-4147-B905-AEBC2F9F7B7A}" presName="radial" presStyleCnt="0">
        <dgm:presLayoutVars>
          <dgm:animLvl val="ctr"/>
        </dgm:presLayoutVars>
      </dgm:prSet>
      <dgm:spPr/>
    </dgm:pt>
    <dgm:pt modelId="{62221789-CF36-4F9F-B921-45117578A546}" type="pres">
      <dgm:prSet presAssocID="{19247969-A9F4-40FC-B38B-B12E506EACFF}" presName="centerShape" presStyleLbl="vennNode1" presStyleIdx="0" presStyleCnt="5"/>
      <dgm:spPr/>
      <dgm:t>
        <a:bodyPr/>
        <a:lstStyle/>
        <a:p>
          <a:endParaRPr lang="fr-FR"/>
        </a:p>
      </dgm:t>
    </dgm:pt>
    <dgm:pt modelId="{7E1FFE57-2E32-4790-B452-22862D291DD0}" type="pres">
      <dgm:prSet presAssocID="{E1694E32-ED43-499C-95CF-2C14DB391CEF}" presName="node" presStyleLbl="vennNode1" presStyleIdx="1" presStyleCnt="5">
        <dgm:presLayoutVars>
          <dgm:bulletEnabled val="1"/>
        </dgm:presLayoutVars>
      </dgm:prSet>
      <dgm:spPr/>
      <dgm:t>
        <a:bodyPr/>
        <a:lstStyle/>
        <a:p>
          <a:endParaRPr lang="fr-FR"/>
        </a:p>
      </dgm:t>
    </dgm:pt>
    <dgm:pt modelId="{25CADD5B-C56E-4666-BF5D-E1CE45366B1B}" type="pres">
      <dgm:prSet presAssocID="{2C3F9652-20AE-4463-857C-29B4C2889A41}" presName="node" presStyleLbl="vennNode1" presStyleIdx="2" presStyleCnt="5">
        <dgm:presLayoutVars>
          <dgm:bulletEnabled val="1"/>
        </dgm:presLayoutVars>
      </dgm:prSet>
      <dgm:spPr/>
      <dgm:t>
        <a:bodyPr/>
        <a:lstStyle/>
        <a:p>
          <a:endParaRPr lang="fr-FR"/>
        </a:p>
      </dgm:t>
    </dgm:pt>
    <dgm:pt modelId="{5BDC1759-6DFF-434F-9223-D4A834E2C6D1}" type="pres">
      <dgm:prSet presAssocID="{C00212C0-7711-4582-B91E-F091C8C3C178}" presName="node" presStyleLbl="vennNode1" presStyleIdx="3" presStyleCnt="5">
        <dgm:presLayoutVars>
          <dgm:bulletEnabled val="1"/>
        </dgm:presLayoutVars>
      </dgm:prSet>
      <dgm:spPr/>
      <dgm:t>
        <a:bodyPr/>
        <a:lstStyle/>
        <a:p>
          <a:endParaRPr lang="fr-FR"/>
        </a:p>
      </dgm:t>
    </dgm:pt>
    <dgm:pt modelId="{E2277AEA-F975-41F8-B7F2-2FF541422BAC}" type="pres">
      <dgm:prSet presAssocID="{A0476AC5-EB1D-4C48-BF2A-A37B188E684A}" presName="node" presStyleLbl="vennNode1" presStyleIdx="4" presStyleCnt="5">
        <dgm:presLayoutVars>
          <dgm:bulletEnabled val="1"/>
        </dgm:presLayoutVars>
      </dgm:prSet>
      <dgm:spPr/>
      <dgm:t>
        <a:bodyPr/>
        <a:lstStyle/>
        <a:p>
          <a:endParaRPr lang="fr-FR"/>
        </a:p>
      </dgm:t>
    </dgm:pt>
  </dgm:ptLst>
  <dgm:cxnLst>
    <dgm:cxn modelId="{3307B07D-3910-406A-8CBD-EB99DCB87813}" srcId="{19247969-A9F4-40FC-B38B-B12E506EACFF}" destId="{E1694E32-ED43-499C-95CF-2C14DB391CEF}" srcOrd="0" destOrd="0" parTransId="{8601D6D9-69BD-4744-ACF6-E0A6F43FC147}" sibTransId="{BF8BDFE5-3E31-460B-B8EA-A1FD4BC021BD}"/>
    <dgm:cxn modelId="{7461EB3D-836C-4EC4-B744-D98F152866B0}" type="presOf" srcId="{F3DB3051-FD4D-4147-B905-AEBC2F9F7B7A}" destId="{90687672-327A-4246-A79B-6830E1342D01}" srcOrd="0" destOrd="0" presId="urn:microsoft.com/office/officeart/2005/8/layout/radial3"/>
    <dgm:cxn modelId="{BF1C27EB-C250-459F-8D25-0B6AFB611054}" type="presOf" srcId="{A0476AC5-EB1D-4C48-BF2A-A37B188E684A}" destId="{E2277AEA-F975-41F8-B7F2-2FF541422BAC}" srcOrd="0" destOrd="0" presId="urn:microsoft.com/office/officeart/2005/8/layout/radial3"/>
    <dgm:cxn modelId="{7B29920C-4D55-4A83-ABA4-1EF3B2375424}" type="presOf" srcId="{C00212C0-7711-4582-B91E-F091C8C3C178}" destId="{5BDC1759-6DFF-434F-9223-D4A834E2C6D1}" srcOrd="0" destOrd="0" presId="urn:microsoft.com/office/officeart/2005/8/layout/radial3"/>
    <dgm:cxn modelId="{80964BA8-6A99-451A-8D49-82B10E380A44}" srcId="{19247969-A9F4-40FC-B38B-B12E506EACFF}" destId="{C00212C0-7711-4582-B91E-F091C8C3C178}" srcOrd="2" destOrd="0" parTransId="{AF464B76-C890-4DCE-975F-6827F6B5D8AC}" sibTransId="{13968815-D748-4D97-9CED-9876917479F6}"/>
    <dgm:cxn modelId="{8D771C48-E7C8-4346-A17B-2A98CD681C1C}" type="presOf" srcId="{2C3F9652-20AE-4463-857C-29B4C2889A41}" destId="{25CADD5B-C56E-4666-BF5D-E1CE45366B1B}" srcOrd="0" destOrd="0" presId="urn:microsoft.com/office/officeart/2005/8/layout/radial3"/>
    <dgm:cxn modelId="{FB8BD080-8A56-4339-94D5-96E956D3B8EF}" srcId="{F3DB3051-FD4D-4147-B905-AEBC2F9F7B7A}" destId="{19247969-A9F4-40FC-B38B-B12E506EACFF}" srcOrd="0" destOrd="0" parTransId="{B46FE4A4-B5E9-447C-85B7-2BF7FC8C1921}" sibTransId="{C59C1FD7-BA0A-473C-B0D0-835605732902}"/>
    <dgm:cxn modelId="{981996CB-F43C-43BC-AB15-7248EF2C06B7}" srcId="{19247969-A9F4-40FC-B38B-B12E506EACFF}" destId="{2C3F9652-20AE-4463-857C-29B4C2889A41}" srcOrd="1" destOrd="0" parTransId="{B9B5404F-3A8C-4038-A3A0-133AE0221E92}" sibTransId="{36B933FD-9D23-4271-AD2E-21BFB97213DF}"/>
    <dgm:cxn modelId="{C4527915-0052-4EF0-96EF-B3DEA0775226}" type="presOf" srcId="{E1694E32-ED43-499C-95CF-2C14DB391CEF}" destId="{7E1FFE57-2E32-4790-B452-22862D291DD0}" srcOrd="0" destOrd="0" presId="urn:microsoft.com/office/officeart/2005/8/layout/radial3"/>
    <dgm:cxn modelId="{BEF5F6AF-2F46-44F1-9875-A214FB66F28D}" srcId="{19247969-A9F4-40FC-B38B-B12E506EACFF}" destId="{A0476AC5-EB1D-4C48-BF2A-A37B188E684A}" srcOrd="3" destOrd="0" parTransId="{69E4805D-597C-490E-87B4-D7F1F73389D5}" sibTransId="{2992D669-476C-4B50-8BFD-81937E0F845E}"/>
    <dgm:cxn modelId="{BEDA310A-9C8C-4C1A-91A5-6D9627FE6B13}" type="presOf" srcId="{19247969-A9F4-40FC-B38B-B12E506EACFF}" destId="{62221789-CF36-4F9F-B921-45117578A546}" srcOrd="0" destOrd="0" presId="urn:microsoft.com/office/officeart/2005/8/layout/radial3"/>
    <dgm:cxn modelId="{284F594B-A6B5-47CB-9970-20EFB71EF50F}" type="presParOf" srcId="{90687672-327A-4246-A79B-6830E1342D01}" destId="{113A2159-5058-4F1B-B80D-6E880B6B38C6}" srcOrd="0" destOrd="0" presId="urn:microsoft.com/office/officeart/2005/8/layout/radial3"/>
    <dgm:cxn modelId="{CE1B232C-C57C-4699-BCF6-F5C323E328C4}" type="presParOf" srcId="{113A2159-5058-4F1B-B80D-6E880B6B38C6}" destId="{62221789-CF36-4F9F-B921-45117578A546}" srcOrd="0" destOrd="0" presId="urn:microsoft.com/office/officeart/2005/8/layout/radial3"/>
    <dgm:cxn modelId="{EE60E246-F0B0-4899-9392-313131BA7934}" type="presParOf" srcId="{113A2159-5058-4F1B-B80D-6E880B6B38C6}" destId="{7E1FFE57-2E32-4790-B452-22862D291DD0}" srcOrd="1" destOrd="0" presId="urn:microsoft.com/office/officeart/2005/8/layout/radial3"/>
    <dgm:cxn modelId="{C79DF6AC-2294-484E-B788-FD5AC596EDF0}" type="presParOf" srcId="{113A2159-5058-4F1B-B80D-6E880B6B38C6}" destId="{25CADD5B-C56E-4666-BF5D-E1CE45366B1B}" srcOrd="2" destOrd="0" presId="urn:microsoft.com/office/officeart/2005/8/layout/radial3"/>
    <dgm:cxn modelId="{7C91E500-06A9-4FB6-B817-BB8A4FCB2468}" type="presParOf" srcId="{113A2159-5058-4F1B-B80D-6E880B6B38C6}" destId="{5BDC1759-6DFF-434F-9223-D4A834E2C6D1}" srcOrd="3" destOrd="0" presId="urn:microsoft.com/office/officeart/2005/8/layout/radial3"/>
    <dgm:cxn modelId="{A5F7807C-A0CB-483D-8CE2-77D67E0E5940}" type="presParOf" srcId="{113A2159-5058-4F1B-B80D-6E880B6B38C6}" destId="{E2277AEA-F975-41F8-B7F2-2FF541422BAC}"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3DB3051-FD4D-4147-B905-AEBC2F9F7B7A}" type="doc">
      <dgm:prSet loTypeId="urn:microsoft.com/office/officeart/2005/8/layout/radial3" loCatId="relationship" qsTypeId="urn:microsoft.com/office/officeart/2005/8/quickstyle/3d4" qsCatId="3D" csTypeId="urn:microsoft.com/office/officeart/2005/8/colors/colorful1" csCatId="colorful" phldr="1"/>
      <dgm:spPr/>
      <dgm:t>
        <a:bodyPr/>
        <a:lstStyle/>
        <a:p>
          <a:endParaRPr lang="fr-FR"/>
        </a:p>
      </dgm:t>
    </dgm:pt>
    <dgm:pt modelId="{19247969-A9F4-40FC-B38B-B12E506EACFF}">
      <dgm:prSet phldrT="[Texte]" custT="1"/>
      <dgm:spPr/>
      <dgm:t>
        <a:bodyPr/>
        <a:lstStyle/>
        <a:p>
          <a:r>
            <a:rPr lang="fr-FR" sz="1800" b="1" dirty="0" smtClean="0">
              <a:latin typeface="Arial Narrow" pitchFamily="34" charset="0"/>
            </a:rPr>
            <a:t>CNAO</a:t>
          </a:r>
          <a:endParaRPr lang="fr-FR" sz="1800" b="1" dirty="0">
            <a:latin typeface="Arial Narrow" pitchFamily="34" charset="0"/>
          </a:endParaRPr>
        </a:p>
      </dgm:t>
    </dgm:pt>
    <dgm:pt modelId="{B46FE4A4-B5E9-447C-85B7-2BF7FC8C1921}" type="parTrans" cxnId="{FB8BD080-8A56-4339-94D5-96E956D3B8EF}">
      <dgm:prSet/>
      <dgm:spPr/>
      <dgm:t>
        <a:bodyPr/>
        <a:lstStyle/>
        <a:p>
          <a:endParaRPr lang="fr-FR" sz="1800" b="1">
            <a:latin typeface="Arial Narrow" pitchFamily="34" charset="0"/>
          </a:endParaRPr>
        </a:p>
      </dgm:t>
    </dgm:pt>
    <dgm:pt modelId="{C59C1FD7-BA0A-473C-B0D0-835605732902}" type="sibTrans" cxnId="{FB8BD080-8A56-4339-94D5-96E956D3B8EF}">
      <dgm:prSet/>
      <dgm:spPr/>
      <dgm:t>
        <a:bodyPr/>
        <a:lstStyle/>
        <a:p>
          <a:endParaRPr lang="fr-FR" sz="1800" b="1">
            <a:latin typeface="Arial Narrow" pitchFamily="34" charset="0"/>
          </a:endParaRPr>
        </a:p>
      </dgm:t>
    </dgm:pt>
    <dgm:pt modelId="{E1694E32-ED43-499C-95CF-2C14DB391CEF}">
      <dgm:prSet phldrT="[Texte]" custT="1"/>
      <dgm:spPr/>
      <dgm:t>
        <a:bodyPr/>
        <a:lstStyle/>
        <a:p>
          <a:r>
            <a:rPr lang="fr-FR" sz="1800" b="1" dirty="0" smtClean="0">
              <a:latin typeface="Arial Narrow" pitchFamily="34" charset="0"/>
            </a:rPr>
            <a:t>C</a:t>
          </a:r>
          <a:endParaRPr lang="fr-FR" sz="1800" b="1" dirty="0">
            <a:latin typeface="Arial Narrow" pitchFamily="34" charset="0"/>
          </a:endParaRPr>
        </a:p>
      </dgm:t>
    </dgm:pt>
    <dgm:pt modelId="{8601D6D9-69BD-4744-ACF6-E0A6F43FC147}" type="parTrans" cxnId="{3307B07D-3910-406A-8CBD-EB99DCB87813}">
      <dgm:prSet/>
      <dgm:spPr/>
      <dgm:t>
        <a:bodyPr/>
        <a:lstStyle/>
        <a:p>
          <a:endParaRPr lang="fr-FR" sz="1800" b="1">
            <a:latin typeface="Arial Narrow" pitchFamily="34" charset="0"/>
          </a:endParaRPr>
        </a:p>
      </dgm:t>
    </dgm:pt>
    <dgm:pt modelId="{BF8BDFE5-3E31-460B-B8EA-A1FD4BC021BD}" type="sibTrans" cxnId="{3307B07D-3910-406A-8CBD-EB99DCB87813}">
      <dgm:prSet/>
      <dgm:spPr/>
      <dgm:t>
        <a:bodyPr/>
        <a:lstStyle/>
        <a:p>
          <a:endParaRPr lang="fr-FR" sz="1800" b="1">
            <a:latin typeface="Arial Narrow" pitchFamily="34" charset="0"/>
          </a:endParaRPr>
        </a:p>
      </dgm:t>
    </dgm:pt>
    <dgm:pt modelId="{2C3F9652-20AE-4463-857C-29B4C2889A41}">
      <dgm:prSet phldrT="[Texte]" custT="1"/>
      <dgm:spPr/>
      <dgm:t>
        <a:bodyPr/>
        <a:lstStyle/>
        <a:p>
          <a:r>
            <a:rPr lang="fr-FR" sz="1800" b="1" dirty="0" smtClean="0">
              <a:latin typeface="Arial Narrow" pitchFamily="34" charset="0"/>
            </a:rPr>
            <a:t>O</a:t>
          </a:r>
          <a:endParaRPr lang="fr-FR" sz="1800" b="1" dirty="0">
            <a:latin typeface="Arial Narrow" pitchFamily="34" charset="0"/>
          </a:endParaRPr>
        </a:p>
      </dgm:t>
    </dgm:pt>
    <dgm:pt modelId="{B9B5404F-3A8C-4038-A3A0-133AE0221E92}" type="parTrans" cxnId="{981996CB-F43C-43BC-AB15-7248EF2C06B7}">
      <dgm:prSet/>
      <dgm:spPr/>
      <dgm:t>
        <a:bodyPr/>
        <a:lstStyle/>
        <a:p>
          <a:endParaRPr lang="fr-FR" sz="1800" b="1">
            <a:latin typeface="Arial Narrow" pitchFamily="34" charset="0"/>
          </a:endParaRPr>
        </a:p>
      </dgm:t>
    </dgm:pt>
    <dgm:pt modelId="{36B933FD-9D23-4271-AD2E-21BFB97213DF}" type="sibTrans" cxnId="{981996CB-F43C-43BC-AB15-7248EF2C06B7}">
      <dgm:prSet/>
      <dgm:spPr/>
      <dgm:t>
        <a:bodyPr/>
        <a:lstStyle/>
        <a:p>
          <a:endParaRPr lang="fr-FR" sz="1800" b="1">
            <a:latin typeface="Arial Narrow" pitchFamily="34" charset="0"/>
          </a:endParaRPr>
        </a:p>
      </dgm:t>
    </dgm:pt>
    <dgm:pt modelId="{C00212C0-7711-4582-B91E-F091C8C3C178}">
      <dgm:prSet phldrT="[Texte]" custT="1"/>
      <dgm:spPr/>
      <dgm:t>
        <a:bodyPr/>
        <a:lstStyle/>
        <a:p>
          <a:r>
            <a:rPr lang="fr-FR" sz="1800" b="1" dirty="0" smtClean="0">
              <a:latin typeface="Arial Narrow" pitchFamily="34" charset="0"/>
            </a:rPr>
            <a:t>A</a:t>
          </a:r>
          <a:endParaRPr lang="fr-FR" sz="1800" b="1" dirty="0">
            <a:latin typeface="Arial Narrow" pitchFamily="34" charset="0"/>
          </a:endParaRPr>
        </a:p>
      </dgm:t>
    </dgm:pt>
    <dgm:pt modelId="{AF464B76-C890-4DCE-975F-6827F6B5D8AC}" type="parTrans" cxnId="{80964BA8-6A99-451A-8D49-82B10E380A44}">
      <dgm:prSet/>
      <dgm:spPr/>
      <dgm:t>
        <a:bodyPr/>
        <a:lstStyle/>
        <a:p>
          <a:endParaRPr lang="fr-FR" sz="1800" b="1">
            <a:latin typeface="Arial Narrow" pitchFamily="34" charset="0"/>
          </a:endParaRPr>
        </a:p>
      </dgm:t>
    </dgm:pt>
    <dgm:pt modelId="{13968815-D748-4D97-9CED-9876917479F6}" type="sibTrans" cxnId="{80964BA8-6A99-451A-8D49-82B10E380A44}">
      <dgm:prSet/>
      <dgm:spPr/>
      <dgm:t>
        <a:bodyPr/>
        <a:lstStyle/>
        <a:p>
          <a:endParaRPr lang="fr-FR" sz="1800" b="1">
            <a:latin typeface="Arial Narrow" pitchFamily="34" charset="0"/>
          </a:endParaRPr>
        </a:p>
      </dgm:t>
    </dgm:pt>
    <dgm:pt modelId="{A0476AC5-EB1D-4C48-BF2A-A37B188E684A}">
      <dgm:prSet phldrT="[Texte]" custT="1"/>
      <dgm:spPr/>
      <dgm:t>
        <a:bodyPr/>
        <a:lstStyle/>
        <a:p>
          <a:r>
            <a:rPr lang="fr-FR" sz="1800" b="1" dirty="0" smtClean="0">
              <a:latin typeface="Arial Narrow" pitchFamily="34" charset="0"/>
            </a:rPr>
            <a:t>N</a:t>
          </a:r>
          <a:endParaRPr lang="fr-FR" sz="1800" b="1" dirty="0">
            <a:latin typeface="Arial Narrow" pitchFamily="34" charset="0"/>
          </a:endParaRPr>
        </a:p>
      </dgm:t>
    </dgm:pt>
    <dgm:pt modelId="{69E4805D-597C-490E-87B4-D7F1F73389D5}" type="parTrans" cxnId="{BEF5F6AF-2F46-44F1-9875-A214FB66F28D}">
      <dgm:prSet/>
      <dgm:spPr/>
      <dgm:t>
        <a:bodyPr/>
        <a:lstStyle/>
        <a:p>
          <a:endParaRPr lang="fr-FR" sz="1800" b="1">
            <a:latin typeface="Arial Narrow" pitchFamily="34" charset="0"/>
          </a:endParaRPr>
        </a:p>
      </dgm:t>
    </dgm:pt>
    <dgm:pt modelId="{2992D669-476C-4B50-8BFD-81937E0F845E}" type="sibTrans" cxnId="{BEF5F6AF-2F46-44F1-9875-A214FB66F28D}">
      <dgm:prSet/>
      <dgm:spPr/>
      <dgm:t>
        <a:bodyPr/>
        <a:lstStyle/>
        <a:p>
          <a:endParaRPr lang="fr-FR" sz="1800" b="1">
            <a:latin typeface="Arial Narrow" pitchFamily="34" charset="0"/>
          </a:endParaRPr>
        </a:p>
      </dgm:t>
    </dgm:pt>
    <dgm:pt modelId="{90687672-327A-4246-A79B-6830E1342D01}" type="pres">
      <dgm:prSet presAssocID="{F3DB3051-FD4D-4147-B905-AEBC2F9F7B7A}" presName="composite" presStyleCnt="0">
        <dgm:presLayoutVars>
          <dgm:chMax val="1"/>
          <dgm:dir/>
          <dgm:resizeHandles val="exact"/>
        </dgm:presLayoutVars>
      </dgm:prSet>
      <dgm:spPr/>
      <dgm:t>
        <a:bodyPr/>
        <a:lstStyle/>
        <a:p>
          <a:endParaRPr lang="fr-FR"/>
        </a:p>
      </dgm:t>
    </dgm:pt>
    <dgm:pt modelId="{113A2159-5058-4F1B-B80D-6E880B6B38C6}" type="pres">
      <dgm:prSet presAssocID="{F3DB3051-FD4D-4147-B905-AEBC2F9F7B7A}" presName="radial" presStyleCnt="0">
        <dgm:presLayoutVars>
          <dgm:animLvl val="ctr"/>
        </dgm:presLayoutVars>
      </dgm:prSet>
      <dgm:spPr/>
    </dgm:pt>
    <dgm:pt modelId="{62221789-CF36-4F9F-B921-45117578A546}" type="pres">
      <dgm:prSet presAssocID="{19247969-A9F4-40FC-B38B-B12E506EACFF}" presName="centerShape" presStyleLbl="vennNode1" presStyleIdx="0" presStyleCnt="5"/>
      <dgm:spPr/>
      <dgm:t>
        <a:bodyPr/>
        <a:lstStyle/>
        <a:p>
          <a:endParaRPr lang="fr-FR"/>
        </a:p>
      </dgm:t>
    </dgm:pt>
    <dgm:pt modelId="{7E1FFE57-2E32-4790-B452-22862D291DD0}" type="pres">
      <dgm:prSet presAssocID="{E1694E32-ED43-499C-95CF-2C14DB391CEF}" presName="node" presStyleLbl="vennNode1" presStyleIdx="1" presStyleCnt="5">
        <dgm:presLayoutVars>
          <dgm:bulletEnabled val="1"/>
        </dgm:presLayoutVars>
      </dgm:prSet>
      <dgm:spPr/>
      <dgm:t>
        <a:bodyPr/>
        <a:lstStyle/>
        <a:p>
          <a:endParaRPr lang="fr-FR"/>
        </a:p>
      </dgm:t>
    </dgm:pt>
    <dgm:pt modelId="{25CADD5B-C56E-4666-BF5D-E1CE45366B1B}" type="pres">
      <dgm:prSet presAssocID="{2C3F9652-20AE-4463-857C-29B4C2889A41}" presName="node" presStyleLbl="vennNode1" presStyleIdx="2" presStyleCnt="5">
        <dgm:presLayoutVars>
          <dgm:bulletEnabled val="1"/>
        </dgm:presLayoutVars>
      </dgm:prSet>
      <dgm:spPr/>
      <dgm:t>
        <a:bodyPr/>
        <a:lstStyle/>
        <a:p>
          <a:endParaRPr lang="fr-FR"/>
        </a:p>
      </dgm:t>
    </dgm:pt>
    <dgm:pt modelId="{5BDC1759-6DFF-434F-9223-D4A834E2C6D1}" type="pres">
      <dgm:prSet presAssocID="{C00212C0-7711-4582-B91E-F091C8C3C178}" presName="node" presStyleLbl="vennNode1" presStyleIdx="3" presStyleCnt="5">
        <dgm:presLayoutVars>
          <dgm:bulletEnabled val="1"/>
        </dgm:presLayoutVars>
      </dgm:prSet>
      <dgm:spPr/>
      <dgm:t>
        <a:bodyPr/>
        <a:lstStyle/>
        <a:p>
          <a:endParaRPr lang="fr-FR"/>
        </a:p>
      </dgm:t>
    </dgm:pt>
    <dgm:pt modelId="{E2277AEA-F975-41F8-B7F2-2FF541422BAC}" type="pres">
      <dgm:prSet presAssocID="{A0476AC5-EB1D-4C48-BF2A-A37B188E684A}" presName="node" presStyleLbl="vennNode1" presStyleIdx="4" presStyleCnt="5">
        <dgm:presLayoutVars>
          <dgm:bulletEnabled val="1"/>
        </dgm:presLayoutVars>
      </dgm:prSet>
      <dgm:spPr/>
      <dgm:t>
        <a:bodyPr/>
        <a:lstStyle/>
        <a:p>
          <a:endParaRPr lang="fr-FR"/>
        </a:p>
      </dgm:t>
    </dgm:pt>
  </dgm:ptLst>
  <dgm:cxnLst>
    <dgm:cxn modelId="{17528A5E-9AAF-4B0D-B496-339DD8522292}" type="presOf" srcId="{2C3F9652-20AE-4463-857C-29B4C2889A41}" destId="{25CADD5B-C56E-4666-BF5D-E1CE45366B1B}" srcOrd="0" destOrd="0" presId="urn:microsoft.com/office/officeart/2005/8/layout/radial3"/>
    <dgm:cxn modelId="{75CEFBAF-CF3B-41C6-A2A5-2F6C58D3F7B2}" type="presOf" srcId="{C00212C0-7711-4582-B91E-F091C8C3C178}" destId="{5BDC1759-6DFF-434F-9223-D4A834E2C6D1}" srcOrd="0" destOrd="0" presId="urn:microsoft.com/office/officeart/2005/8/layout/radial3"/>
    <dgm:cxn modelId="{8C8641F0-7D16-4F58-B058-560B9EDA3136}" type="presOf" srcId="{F3DB3051-FD4D-4147-B905-AEBC2F9F7B7A}" destId="{90687672-327A-4246-A79B-6830E1342D01}" srcOrd="0" destOrd="0" presId="urn:microsoft.com/office/officeart/2005/8/layout/radial3"/>
    <dgm:cxn modelId="{3307B07D-3910-406A-8CBD-EB99DCB87813}" srcId="{19247969-A9F4-40FC-B38B-B12E506EACFF}" destId="{E1694E32-ED43-499C-95CF-2C14DB391CEF}" srcOrd="0" destOrd="0" parTransId="{8601D6D9-69BD-4744-ACF6-E0A6F43FC147}" sibTransId="{BF8BDFE5-3E31-460B-B8EA-A1FD4BC021BD}"/>
    <dgm:cxn modelId="{408F0A69-2C69-4D99-B96F-F6E312D71724}" type="presOf" srcId="{A0476AC5-EB1D-4C48-BF2A-A37B188E684A}" destId="{E2277AEA-F975-41F8-B7F2-2FF541422BAC}" srcOrd="0" destOrd="0" presId="urn:microsoft.com/office/officeart/2005/8/layout/radial3"/>
    <dgm:cxn modelId="{80964BA8-6A99-451A-8D49-82B10E380A44}" srcId="{19247969-A9F4-40FC-B38B-B12E506EACFF}" destId="{C00212C0-7711-4582-B91E-F091C8C3C178}" srcOrd="2" destOrd="0" parTransId="{AF464B76-C890-4DCE-975F-6827F6B5D8AC}" sibTransId="{13968815-D748-4D97-9CED-9876917479F6}"/>
    <dgm:cxn modelId="{FB8BD080-8A56-4339-94D5-96E956D3B8EF}" srcId="{F3DB3051-FD4D-4147-B905-AEBC2F9F7B7A}" destId="{19247969-A9F4-40FC-B38B-B12E506EACFF}" srcOrd="0" destOrd="0" parTransId="{B46FE4A4-B5E9-447C-85B7-2BF7FC8C1921}" sibTransId="{C59C1FD7-BA0A-473C-B0D0-835605732902}"/>
    <dgm:cxn modelId="{981996CB-F43C-43BC-AB15-7248EF2C06B7}" srcId="{19247969-A9F4-40FC-B38B-B12E506EACFF}" destId="{2C3F9652-20AE-4463-857C-29B4C2889A41}" srcOrd="1" destOrd="0" parTransId="{B9B5404F-3A8C-4038-A3A0-133AE0221E92}" sibTransId="{36B933FD-9D23-4271-AD2E-21BFB97213DF}"/>
    <dgm:cxn modelId="{B7919437-D940-47C8-9636-B35AE7AFB61F}" type="presOf" srcId="{E1694E32-ED43-499C-95CF-2C14DB391CEF}" destId="{7E1FFE57-2E32-4790-B452-22862D291DD0}" srcOrd="0" destOrd="0" presId="urn:microsoft.com/office/officeart/2005/8/layout/radial3"/>
    <dgm:cxn modelId="{BEF5F6AF-2F46-44F1-9875-A214FB66F28D}" srcId="{19247969-A9F4-40FC-B38B-B12E506EACFF}" destId="{A0476AC5-EB1D-4C48-BF2A-A37B188E684A}" srcOrd="3" destOrd="0" parTransId="{69E4805D-597C-490E-87B4-D7F1F73389D5}" sibTransId="{2992D669-476C-4B50-8BFD-81937E0F845E}"/>
    <dgm:cxn modelId="{364B2271-A087-4EE6-AF52-C5FA83CCF8EF}" type="presOf" srcId="{19247969-A9F4-40FC-B38B-B12E506EACFF}" destId="{62221789-CF36-4F9F-B921-45117578A546}" srcOrd="0" destOrd="0" presId="urn:microsoft.com/office/officeart/2005/8/layout/radial3"/>
    <dgm:cxn modelId="{5843D097-0395-469A-83A7-7577EEB234BB}" type="presParOf" srcId="{90687672-327A-4246-A79B-6830E1342D01}" destId="{113A2159-5058-4F1B-B80D-6E880B6B38C6}" srcOrd="0" destOrd="0" presId="urn:microsoft.com/office/officeart/2005/8/layout/radial3"/>
    <dgm:cxn modelId="{C5455672-5E69-4E1D-94B4-872AE1ACD5D9}" type="presParOf" srcId="{113A2159-5058-4F1B-B80D-6E880B6B38C6}" destId="{62221789-CF36-4F9F-B921-45117578A546}" srcOrd="0" destOrd="0" presId="urn:microsoft.com/office/officeart/2005/8/layout/radial3"/>
    <dgm:cxn modelId="{0B447387-1865-4370-9F49-72A295D60FA2}" type="presParOf" srcId="{113A2159-5058-4F1B-B80D-6E880B6B38C6}" destId="{7E1FFE57-2E32-4790-B452-22862D291DD0}" srcOrd="1" destOrd="0" presId="urn:microsoft.com/office/officeart/2005/8/layout/radial3"/>
    <dgm:cxn modelId="{4A315A6B-F39A-4DC2-9150-9D2466F05B30}" type="presParOf" srcId="{113A2159-5058-4F1B-B80D-6E880B6B38C6}" destId="{25CADD5B-C56E-4666-BF5D-E1CE45366B1B}" srcOrd="2" destOrd="0" presId="urn:microsoft.com/office/officeart/2005/8/layout/radial3"/>
    <dgm:cxn modelId="{7E6A30D2-6796-4706-B7CB-0F3EF1994D25}" type="presParOf" srcId="{113A2159-5058-4F1B-B80D-6E880B6B38C6}" destId="{5BDC1759-6DFF-434F-9223-D4A834E2C6D1}" srcOrd="3" destOrd="0" presId="urn:microsoft.com/office/officeart/2005/8/layout/radial3"/>
    <dgm:cxn modelId="{9E20A632-6349-41D1-A117-6E16460235E5}" type="presParOf" srcId="{113A2159-5058-4F1B-B80D-6E880B6B38C6}" destId="{E2277AEA-F975-41F8-B7F2-2FF541422BAC}"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6BE21D6-34D9-468C-AD45-37226C4AD27D}" type="doc">
      <dgm:prSet loTypeId="urn:microsoft.com/office/officeart/2005/8/layout/radial6" loCatId="cycle" qsTypeId="urn:microsoft.com/office/officeart/2005/8/quickstyle/3d1" qsCatId="3D" csTypeId="urn:microsoft.com/office/officeart/2005/8/colors/colorful1" csCatId="colorful" phldr="1"/>
      <dgm:spPr/>
      <dgm:t>
        <a:bodyPr/>
        <a:lstStyle/>
        <a:p>
          <a:endParaRPr lang="fr-FR"/>
        </a:p>
      </dgm:t>
    </dgm:pt>
    <dgm:pt modelId="{D0705AA9-765A-4D60-A52B-4B627DAE0BDB}">
      <dgm:prSet phldrT="[Texte]" custT="1"/>
      <dgm:spPr/>
      <dgm:t>
        <a:bodyPr/>
        <a:lstStyle/>
        <a:p>
          <a:r>
            <a:rPr lang="fr-FR" sz="2800" b="1" dirty="0" smtClean="0">
              <a:solidFill>
                <a:schemeClr val="tx1"/>
              </a:solidFill>
              <a:latin typeface="Arial Narrow" pitchFamily="34" charset="0"/>
            </a:rPr>
            <a:t>CNAO</a:t>
          </a:r>
          <a:endParaRPr lang="fr-FR" sz="2800" b="1" dirty="0">
            <a:solidFill>
              <a:schemeClr val="tx1"/>
            </a:solidFill>
            <a:latin typeface="Arial Narrow" pitchFamily="34" charset="0"/>
          </a:endParaRPr>
        </a:p>
      </dgm:t>
    </dgm:pt>
    <dgm:pt modelId="{A17A3E05-76B1-4ADB-99A7-38041E5ED691}" type="parTrans" cxnId="{EA734A0E-BA56-4AA1-B009-A47797D8A777}">
      <dgm:prSet/>
      <dgm:spPr/>
      <dgm:t>
        <a:bodyPr/>
        <a:lstStyle/>
        <a:p>
          <a:endParaRPr lang="fr-FR" sz="1200" b="1">
            <a:solidFill>
              <a:schemeClr val="tx1"/>
            </a:solidFill>
            <a:latin typeface="Arial Narrow" pitchFamily="34" charset="0"/>
          </a:endParaRPr>
        </a:p>
      </dgm:t>
    </dgm:pt>
    <dgm:pt modelId="{5C1C1BA9-AA78-4FAE-BD03-E44F8D60731D}" type="sibTrans" cxnId="{EA734A0E-BA56-4AA1-B009-A47797D8A777}">
      <dgm:prSet/>
      <dgm:spPr/>
      <dgm:t>
        <a:bodyPr/>
        <a:lstStyle/>
        <a:p>
          <a:endParaRPr lang="fr-FR" sz="1200" b="1">
            <a:solidFill>
              <a:schemeClr val="tx1"/>
            </a:solidFill>
            <a:latin typeface="Arial Narrow" pitchFamily="34" charset="0"/>
          </a:endParaRPr>
        </a:p>
      </dgm:t>
    </dgm:pt>
    <dgm:pt modelId="{B64CE82E-9148-4DAD-9821-932479539362}">
      <dgm:prSet phldrT="[Texte]" custT="1"/>
      <dgm:spPr/>
      <dgm:t>
        <a:bodyPr/>
        <a:lstStyle/>
        <a:p>
          <a:r>
            <a:rPr lang="fr-FR" sz="1200" b="1" dirty="0" smtClean="0">
              <a:solidFill>
                <a:schemeClr val="tx1"/>
              </a:solidFill>
              <a:latin typeface="Arial Narrow" pitchFamily="34" charset="0"/>
            </a:rPr>
            <a:t>SONATEL Foundation</a:t>
          </a:r>
          <a:endParaRPr lang="fr-FR" sz="1200" b="1" dirty="0">
            <a:solidFill>
              <a:schemeClr val="tx1"/>
            </a:solidFill>
            <a:latin typeface="Arial Narrow" pitchFamily="34" charset="0"/>
          </a:endParaRPr>
        </a:p>
      </dgm:t>
    </dgm:pt>
    <dgm:pt modelId="{0D22DB5E-AC9A-44D9-AEEA-13630B0428A5}" type="parTrans" cxnId="{146E5C0C-3575-4C59-8794-95168E6F0AB6}">
      <dgm:prSet/>
      <dgm:spPr/>
      <dgm:t>
        <a:bodyPr/>
        <a:lstStyle/>
        <a:p>
          <a:endParaRPr lang="fr-FR" sz="1200" b="1">
            <a:solidFill>
              <a:schemeClr val="tx1"/>
            </a:solidFill>
            <a:latin typeface="Arial Narrow" pitchFamily="34" charset="0"/>
          </a:endParaRPr>
        </a:p>
      </dgm:t>
    </dgm:pt>
    <dgm:pt modelId="{D872CF17-1513-44DE-9FBE-F0F5FF32C071}" type="sibTrans" cxnId="{146E5C0C-3575-4C59-8794-95168E6F0AB6}">
      <dgm:prSet/>
      <dgm:spPr/>
      <dgm:t>
        <a:bodyPr/>
        <a:lstStyle/>
        <a:p>
          <a:endParaRPr lang="fr-FR" sz="1200" b="1">
            <a:solidFill>
              <a:schemeClr val="tx1"/>
            </a:solidFill>
            <a:latin typeface="Arial Narrow" pitchFamily="34" charset="0"/>
          </a:endParaRPr>
        </a:p>
      </dgm:t>
    </dgm:pt>
    <dgm:pt modelId="{F0E9F113-DAEF-4351-86F0-F58470682023}">
      <dgm:prSet phldrT="[Texte]" custT="1"/>
      <dgm:spPr/>
      <dgm:t>
        <a:bodyPr/>
        <a:lstStyle/>
        <a:p>
          <a:r>
            <a:rPr lang="fr-FR" sz="1200" b="1" dirty="0" smtClean="0">
              <a:solidFill>
                <a:schemeClr val="tx1"/>
              </a:solidFill>
              <a:latin typeface="Arial Narrow" pitchFamily="34" charset="0"/>
            </a:rPr>
            <a:t>Léon </a:t>
          </a:r>
          <a:r>
            <a:rPr lang="fr-FR" sz="1200" b="1" dirty="0" smtClean="0">
              <a:solidFill>
                <a:schemeClr val="tx1"/>
              </a:solidFill>
              <a:latin typeface="Arial Narrow" pitchFamily="34" charset="0"/>
            </a:rPr>
            <a:t>Bérard de </a:t>
          </a:r>
          <a:r>
            <a:rPr lang="fr-FR" sz="1200" b="1" dirty="0" err="1" smtClean="0">
              <a:solidFill>
                <a:schemeClr val="tx1"/>
              </a:solidFill>
              <a:latin typeface="Arial Narrow" pitchFamily="34" charset="0"/>
            </a:rPr>
            <a:t>Hyerres</a:t>
          </a:r>
          <a:r>
            <a:rPr lang="fr-FR" sz="1200" b="1" dirty="0" smtClean="0">
              <a:solidFill>
                <a:schemeClr val="tx1"/>
              </a:solidFill>
              <a:latin typeface="Arial Narrow" pitchFamily="34" charset="0"/>
            </a:rPr>
            <a:t> </a:t>
          </a:r>
          <a:r>
            <a:rPr lang="fr-FR" sz="1200" b="1" dirty="0" err="1" smtClean="0">
              <a:solidFill>
                <a:schemeClr val="tx1"/>
              </a:solidFill>
              <a:latin typeface="Arial Narrow" pitchFamily="34" charset="0"/>
            </a:rPr>
            <a:t>hospital</a:t>
          </a:r>
          <a:endParaRPr lang="fr-FR" sz="1200" b="1" dirty="0">
            <a:solidFill>
              <a:schemeClr val="tx1"/>
            </a:solidFill>
            <a:latin typeface="Arial Narrow" pitchFamily="34" charset="0"/>
          </a:endParaRPr>
        </a:p>
      </dgm:t>
    </dgm:pt>
    <dgm:pt modelId="{0BE8C208-B4DC-4443-9961-AA26C097A058}" type="parTrans" cxnId="{C1B5D304-6CF4-42BB-BE08-86265C812579}">
      <dgm:prSet/>
      <dgm:spPr/>
      <dgm:t>
        <a:bodyPr/>
        <a:lstStyle/>
        <a:p>
          <a:endParaRPr lang="fr-FR" sz="1200" b="1">
            <a:solidFill>
              <a:schemeClr val="tx1"/>
            </a:solidFill>
            <a:latin typeface="Arial Narrow" pitchFamily="34" charset="0"/>
          </a:endParaRPr>
        </a:p>
      </dgm:t>
    </dgm:pt>
    <dgm:pt modelId="{798E1E5C-A733-49EE-A482-23DF48DF37C3}" type="sibTrans" cxnId="{C1B5D304-6CF4-42BB-BE08-86265C812579}">
      <dgm:prSet/>
      <dgm:spPr/>
      <dgm:t>
        <a:bodyPr/>
        <a:lstStyle/>
        <a:p>
          <a:endParaRPr lang="fr-FR" sz="1200" b="1">
            <a:solidFill>
              <a:schemeClr val="tx1"/>
            </a:solidFill>
            <a:latin typeface="Arial Narrow" pitchFamily="34" charset="0"/>
          </a:endParaRPr>
        </a:p>
      </dgm:t>
    </dgm:pt>
    <dgm:pt modelId="{BD95ABE9-583D-4DCC-95D3-653B49DEAFB9}">
      <dgm:prSet phldrT="[Texte]" custT="1"/>
      <dgm:spPr/>
      <dgm:t>
        <a:bodyPr/>
        <a:lstStyle/>
        <a:p>
          <a:r>
            <a:rPr lang="fr-FR" sz="1200" b="1" smtClean="0">
              <a:solidFill>
                <a:schemeClr val="tx1"/>
              </a:solidFill>
              <a:latin typeface="Arial Narrow" pitchFamily="34" charset="0"/>
            </a:rPr>
            <a:t>FATO</a:t>
          </a:r>
          <a:endParaRPr lang="fr-FR" sz="1200" b="1" dirty="0">
            <a:solidFill>
              <a:schemeClr val="tx1"/>
            </a:solidFill>
            <a:latin typeface="Arial Narrow" pitchFamily="34" charset="0"/>
          </a:endParaRPr>
        </a:p>
      </dgm:t>
    </dgm:pt>
    <dgm:pt modelId="{B01ACDB5-A05E-482E-BEFE-2D84208D6C89}" type="parTrans" cxnId="{9BF33A4C-E9B9-4223-917C-332FF5482AD9}">
      <dgm:prSet/>
      <dgm:spPr/>
      <dgm:t>
        <a:bodyPr/>
        <a:lstStyle/>
        <a:p>
          <a:endParaRPr lang="fr-FR" sz="1200" b="1">
            <a:solidFill>
              <a:schemeClr val="tx1"/>
            </a:solidFill>
            <a:latin typeface="Arial Narrow" pitchFamily="34" charset="0"/>
          </a:endParaRPr>
        </a:p>
      </dgm:t>
    </dgm:pt>
    <dgm:pt modelId="{D6B31773-2CEF-4898-B8F0-F5CEE8CEEA78}" type="sibTrans" cxnId="{9BF33A4C-E9B9-4223-917C-332FF5482AD9}">
      <dgm:prSet/>
      <dgm:spPr/>
      <dgm:t>
        <a:bodyPr/>
        <a:lstStyle/>
        <a:p>
          <a:endParaRPr lang="fr-FR" sz="1200" b="1">
            <a:solidFill>
              <a:schemeClr val="tx1"/>
            </a:solidFill>
            <a:latin typeface="Arial Narrow" pitchFamily="34" charset="0"/>
          </a:endParaRPr>
        </a:p>
      </dgm:t>
    </dgm:pt>
    <dgm:pt modelId="{66E7D8B7-A74A-4081-B724-B4A15683F5DF}">
      <dgm:prSet phldrT="[Texte]" custT="1"/>
      <dgm:spPr/>
      <dgm:t>
        <a:bodyPr/>
        <a:lstStyle/>
        <a:p>
          <a:r>
            <a:rPr lang="fr-FR" sz="1200" b="1" dirty="0" err="1" smtClean="0">
              <a:solidFill>
                <a:schemeClr val="tx1"/>
              </a:solidFill>
              <a:latin typeface="Arial Narrow" pitchFamily="34" charset="0"/>
            </a:rPr>
            <a:t>Merlé</a:t>
          </a:r>
          <a:r>
            <a:rPr lang="fr-FR" sz="1200" b="1" dirty="0" smtClean="0">
              <a:solidFill>
                <a:schemeClr val="tx1"/>
              </a:solidFill>
              <a:latin typeface="Arial Narrow" pitchFamily="34" charset="0"/>
            </a:rPr>
            <a:t> </a:t>
          </a:r>
          <a:r>
            <a:rPr lang="fr-FR" sz="1200" b="1" dirty="0" smtClean="0">
              <a:solidFill>
                <a:schemeClr val="tx1"/>
              </a:solidFill>
              <a:latin typeface="Arial Narrow" pitchFamily="34" charset="0"/>
            </a:rPr>
            <a:t>d’Aubigné de </a:t>
          </a:r>
          <a:r>
            <a:rPr lang="fr-FR" sz="1200" b="1" dirty="0" smtClean="0">
              <a:solidFill>
                <a:schemeClr val="tx1"/>
              </a:solidFill>
              <a:latin typeface="Arial Narrow" pitchFamily="34" charset="0"/>
            </a:rPr>
            <a:t>Valenton Institute</a:t>
          </a:r>
          <a:endParaRPr lang="fr-FR" sz="1200" b="1" dirty="0">
            <a:solidFill>
              <a:schemeClr val="tx1"/>
            </a:solidFill>
            <a:latin typeface="Arial Narrow" pitchFamily="34" charset="0"/>
          </a:endParaRPr>
        </a:p>
      </dgm:t>
    </dgm:pt>
    <dgm:pt modelId="{2E00A824-937F-4AC0-9EB4-870D73046B3E}" type="parTrans" cxnId="{FB7DAF0C-D5A8-4820-82B1-4D14BD431CC0}">
      <dgm:prSet/>
      <dgm:spPr/>
      <dgm:t>
        <a:bodyPr/>
        <a:lstStyle/>
        <a:p>
          <a:endParaRPr lang="fr-FR" sz="1200" b="1">
            <a:solidFill>
              <a:schemeClr val="tx1"/>
            </a:solidFill>
            <a:latin typeface="Arial Narrow" pitchFamily="34" charset="0"/>
          </a:endParaRPr>
        </a:p>
      </dgm:t>
    </dgm:pt>
    <dgm:pt modelId="{1709993C-2A97-4CA4-992F-16ADFC4C75C4}" type="sibTrans" cxnId="{FB7DAF0C-D5A8-4820-82B1-4D14BD431CC0}">
      <dgm:prSet/>
      <dgm:spPr/>
      <dgm:t>
        <a:bodyPr/>
        <a:lstStyle/>
        <a:p>
          <a:endParaRPr lang="fr-FR" sz="1200" b="1">
            <a:solidFill>
              <a:schemeClr val="tx1"/>
            </a:solidFill>
            <a:latin typeface="Arial Narrow" pitchFamily="34" charset="0"/>
          </a:endParaRPr>
        </a:p>
      </dgm:t>
    </dgm:pt>
    <dgm:pt modelId="{445AB205-51DC-4960-A0E7-6EAC510C247E}">
      <dgm:prSet custT="1"/>
      <dgm:spPr/>
      <dgm:t>
        <a:bodyPr/>
        <a:lstStyle/>
        <a:p>
          <a:endParaRPr lang="fr-FR" sz="1200" b="1" dirty="0" smtClean="0">
            <a:solidFill>
              <a:schemeClr val="tx1"/>
            </a:solidFill>
            <a:latin typeface="Arial Narrow" pitchFamily="34" charset="0"/>
          </a:endParaRPr>
        </a:p>
      </dgm:t>
    </dgm:pt>
    <dgm:pt modelId="{0B3431FB-0C8B-4EF8-B95A-710D414787E1}" type="parTrans" cxnId="{D1857CBD-8CB1-4BE1-9DED-E572D8B11EF6}">
      <dgm:prSet/>
      <dgm:spPr/>
      <dgm:t>
        <a:bodyPr/>
        <a:lstStyle/>
        <a:p>
          <a:endParaRPr lang="fr-FR"/>
        </a:p>
      </dgm:t>
    </dgm:pt>
    <dgm:pt modelId="{6CDE1B28-E449-46E7-B4FF-3DADA9A5A194}" type="sibTrans" cxnId="{D1857CBD-8CB1-4BE1-9DED-E572D8B11EF6}">
      <dgm:prSet/>
      <dgm:spPr/>
      <dgm:t>
        <a:bodyPr/>
        <a:lstStyle/>
        <a:p>
          <a:endParaRPr lang="fr-FR"/>
        </a:p>
      </dgm:t>
    </dgm:pt>
    <dgm:pt modelId="{0D70BD48-2EAB-4251-A703-AA6ABA2B4752}" type="pres">
      <dgm:prSet presAssocID="{26BE21D6-34D9-468C-AD45-37226C4AD27D}" presName="Name0" presStyleCnt="0">
        <dgm:presLayoutVars>
          <dgm:chMax val="1"/>
          <dgm:dir/>
          <dgm:animLvl val="ctr"/>
          <dgm:resizeHandles val="exact"/>
        </dgm:presLayoutVars>
      </dgm:prSet>
      <dgm:spPr/>
      <dgm:t>
        <a:bodyPr/>
        <a:lstStyle/>
        <a:p>
          <a:endParaRPr lang="fr-FR"/>
        </a:p>
      </dgm:t>
    </dgm:pt>
    <dgm:pt modelId="{8C5640EC-E62D-4BF9-895B-A0D32D9041E9}" type="pres">
      <dgm:prSet presAssocID="{D0705AA9-765A-4D60-A52B-4B627DAE0BDB}" presName="centerShape" presStyleLbl="node0" presStyleIdx="0" presStyleCnt="1"/>
      <dgm:spPr/>
      <dgm:t>
        <a:bodyPr/>
        <a:lstStyle/>
        <a:p>
          <a:endParaRPr lang="fr-FR"/>
        </a:p>
      </dgm:t>
    </dgm:pt>
    <dgm:pt modelId="{6F705AD5-6393-4BCB-B81F-4CF4B3705BCB}" type="pres">
      <dgm:prSet presAssocID="{B64CE82E-9148-4DAD-9821-932479539362}" presName="node" presStyleLbl="node1" presStyleIdx="0" presStyleCnt="5">
        <dgm:presLayoutVars>
          <dgm:bulletEnabled val="1"/>
        </dgm:presLayoutVars>
      </dgm:prSet>
      <dgm:spPr/>
      <dgm:t>
        <a:bodyPr/>
        <a:lstStyle/>
        <a:p>
          <a:endParaRPr lang="fr-FR"/>
        </a:p>
      </dgm:t>
    </dgm:pt>
    <dgm:pt modelId="{2C251A4F-A12A-44F7-A7D1-9909E8469C94}" type="pres">
      <dgm:prSet presAssocID="{B64CE82E-9148-4DAD-9821-932479539362}" presName="dummy" presStyleCnt="0"/>
      <dgm:spPr/>
    </dgm:pt>
    <dgm:pt modelId="{CBB69AAE-D58B-438D-929E-24D55739E0E5}" type="pres">
      <dgm:prSet presAssocID="{D872CF17-1513-44DE-9FBE-F0F5FF32C071}" presName="sibTrans" presStyleLbl="sibTrans2D1" presStyleIdx="0" presStyleCnt="5"/>
      <dgm:spPr/>
      <dgm:t>
        <a:bodyPr/>
        <a:lstStyle/>
        <a:p>
          <a:endParaRPr lang="fr-FR"/>
        </a:p>
      </dgm:t>
    </dgm:pt>
    <dgm:pt modelId="{218A687B-56D0-4C0C-B6A7-372F3EC8F4D1}" type="pres">
      <dgm:prSet presAssocID="{445AB205-51DC-4960-A0E7-6EAC510C247E}" presName="node" presStyleLbl="node1" presStyleIdx="1" presStyleCnt="5">
        <dgm:presLayoutVars>
          <dgm:bulletEnabled val="1"/>
        </dgm:presLayoutVars>
      </dgm:prSet>
      <dgm:spPr/>
    </dgm:pt>
    <dgm:pt modelId="{B7E8F3D5-B727-4703-93A5-1BEA1CC238FE}" type="pres">
      <dgm:prSet presAssocID="{445AB205-51DC-4960-A0E7-6EAC510C247E}" presName="dummy" presStyleCnt="0"/>
      <dgm:spPr/>
    </dgm:pt>
    <dgm:pt modelId="{BF4D6287-0510-4733-9845-6231FDBD9464}" type="pres">
      <dgm:prSet presAssocID="{6CDE1B28-E449-46E7-B4FF-3DADA9A5A194}" presName="sibTrans" presStyleLbl="sibTrans2D1" presStyleIdx="1" presStyleCnt="5"/>
      <dgm:spPr/>
    </dgm:pt>
    <dgm:pt modelId="{48CF133A-17CB-4883-8033-F3E9D3FB43E1}" type="pres">
      <dgm:prSet presAssocID="{F0E9F113-DAEF-4351-86F0-F58470682023}" presName="node" presStyleLbl="node1" presStyleIdx="2" presStyleCnt="5">
        <dgm:presLayoutVars>
          <dgm:bulletEnabled val="1"/>
        </dgm:presLayoutVars>
      </dgm:prSet>
      <dgm:spPr/>
      <dgm:t>
        <a:bodyPr/>
        <a:lstStyle/>
        <a:p>
          <a:endParaRPr lang="fr-FR"/>
        </a:p>
      </dgm:t>
    </dgm:pt>
    <dgm:pt modelId="{EBD47819-909E-4A94-A697-D2016EB20A47}" type="pres">
      <dgm:prSet presAssocID="{F0E9F113-DAEF-4351-86F0-F58470682023}" presName="dummy" presStyleCnt="0"/>
      <dgm:spPr/>
    </dgm:pt>
    <dgm:pt modelId="{CF421095-727C-4F0C-B8F5-66529515800F}" type="pres">
      <dgm:prSet presAssocID="{798E1E5C-A733-49EE-A482-23DF48DF37C3}" presName="sibTrans" presStyleLbl="sibTrans2D1" presStyleIdx="2" presStyleCnt="5"/>
      <dgm:spPr/>
      <dgm:t>
        <a:bodyPr/>
        <a:lstStyle/>
        <a:p>
          <a:endParaRPr lang="fr-FR"/>
        </a:p>
      </dgm:t>
    </dgm:pt>
    <dgm:pt modelId="{A9941EF0-B749-436D-A394-B769743A566C}" type="pres">
      <dgm:prSet presAssocID="{BD95ABE9-583D-4DCC-95D3-653B49DEAFB9}" presName="node" presStyleLbl="node1" presStyleIdx="3" presStyleCnt="5">
        <dgm:presLayoutVars>
          <dgm:bulletEnabled val="1"/>
        </dgm:presLayoutVars>
      </dgm:prSet>
      <dgm:spPr/>
      <dgm:t>
        <a:bodyPr/>
        <a:lstStyle/>
        <a:p>
          <a:endParaRPr lang="fr-FR"/>
        </a:p>
      </dgm:t>
    </dgm:pt>
    <dgm:pt modelId="{6D3ED28C-1D95-44B3-AB48-98CF3E4EA962}" type="pres">
      <dgm:prSet presAssocID="{BD95ABE9-583D-4DCC-95D3-653B49DEAFB9}" presName="dummy" presStyleCnt="0"/>
      <dgm:spPr/>
    </dgm:pt>
    <dgm:pt modelId="{56F6B946-794D-4789-9A20-8B57AC0F10FA}" type="pres">
      <dgm:prSet presAssocID="{D6B31773-2CEF-4898-B8F0-F5CEE8CEEA78}" presName="sibTrans" presStyleLbl="sibTrans2D1" presStyleIdx="3" presStyleCnt="5"/>
      <dgm:spPr/>
      <dgm:t>
        <a:bodyPr/>
        <a:lstStyle/>
        <a:p>
          <a:endParaRPr lang="fr-FR"/>
        </a:p>
      </dgm:t>
    </dgm:pt>
    <dgm:pt modelId="{106B1617-9D27-4631-AE2F-D5257981872F}" type="pres">
      <dgm:prSet presAssocID="{66E7D8B7-A74A-4081-B724-B4A15683F5DF}" presName="node" presStyleLbl="node1" presStyleIdx="4" presStyleCnt="5">
        <dgm:presLayoutVars>
          <dgm:bulletEnabled val="1"/>
        </dgm:presLayoutVars>
      </dgm:prSet>
      <dgm:spPr/>
      <dgm:t>
        <a:bodyPr/>
        <a:lstStyle/>
        <a:p>
          <a:endParaRPr lang="fr-FR"/>
        </a:p>
      </dgm:t>
    </dgm:pt>
    <dgm:pt modelId="{BC97A512-2595-4106-A5A9-91B9FBF00563}" type="pres">
      <dgm:prSet presAssocID="{66E7D8B7-A74A-4081-B724-B4A15683F5DF}" presName="dummy" presStyleCnt="0"/>
      <dgm:spPr/>
    </dgm:pt>
    <dgm:pt modelId="{BE1C4CC8-F4DA-4E23-A1F7-4A9A58290A80}" type="pres">
      <dgm:prSet presAssocID="{1709993C-2A97-4CA4-992F-16ADFC4C75C4}" presName="sibTrans" presStyleLbl="sibTrans2D1" presStyleIdx="4" presStyleCnt="5"/>
      <dgm:spPr/>
      <dgm:t>
        <a:bodyPr/>
        <a:lstStyle/>
        <a:p>
          <a:endParaRPr lang="fr-FR"/>
        </a:p>
      </dgm:t>
    </dgm:pt>
  </dgm:ptLst>
  <dgm:cxnLst>
    <dgm:cxn modelId="{EA734A0E-BA56-4AA1-B009-A47797D8A777}" srcId="{26BE21D6-34D9-468C-AD45-37226C4AD27D}" destId="{D0705AA9-765A-4D60-A52B-4B627DAE0BDB}" srcOrd="0" destOrd="0" parTransId="{A17A3E05-76B1-4ADB-99A7-38041E5ED691}" sibTransId="{5C1C1BA9-AA78-4FAE-BD03-E44F8D60731D}"/>
    <dgm:cxn modelId="{FB7DAF0C-D5A8-4820-82B1-4D14BD431CC0}" srcId="{D0705AA9-765A-4D60-A52B-4B627DAE0BDB}" destId="{66E7D8B7-A74A-4081-B724-B4A15683F5DF}" srcOrd="4" destOrd="0" parTransId="{2E00A824-937F-4AC0-9EB4-870D73046B3E}" sibTransId="{1709993C-2A97-4CA4-992F-16ADFC4C75C4}"/>
    <dgm:cxn modelId="{D1857CBD-8CB1-4BE1-9DED-E572D8B11EF6}" srcId="{D0705AA9-765A-4D60-A52B-4B627DAE0BDB}" destId="{445AB205-51DC-4960-A0E7-6EAC510C247E}" srcOrd="1" destOrd="0" parTransId="{0B3431FB-0C8B-4EF8-B95A-710D414787E1}" sibTransId="{6CDE1B28-E449-46E7-B4FF-3DADA9A5A194}"/>
    <dgm:cxn modelId="{8BB2BE8D-3598-4004-A7D1-D943A3E1A79F}" type="presOf" srcId="{445AB205-51DC-4960-A0E7-6EAC510C247E}" destId="{218A687B-56D0-4C0C-B6A7-372F3EC8F4D1}" srcOrd="0" destOrd="0" presId="urn:microsoft.com/office/officeart/2005/8/layout/radial6"/>
    <dgm:cxn modelId="{C1B5D304-6CF4-42BB-BE08-86265C812579}" srcId="{D0705AA9-765A-4D60-A52B-4B627DAE0BDB}" destId="{F0E9F113-DAEF-4351-86F0-F58470682023}" srcOrd="2" destOrd="0" parTransId="{0BE8C208-B4DC-4443-9961-AA26C097A058}" sibTransId="{798E1E5C-A733-49EE-A482-23DF48DF37C3}"/>
    <dgm:cxn modelId="{A83AFE7E-16EB-409D-AF64-357157E512A5}" type="presOf" srcId="{D0705AA9-765A-4D60-A52B-4B627DAE0BDB}" destId="{8C5640EC-E62D-4BF9-895B-A0D32D9041E9}" srcOrd="0" destOrd="0" presId="urn:microsoft.com/office/officeart/2005/8/layout/radial6"/>
    <dgm:cxn modelId="{DFCC5EDF-7764-4A21-9321-B6C39CEB9B55}" type="presOf" srcId="{26BE21D6-34D9-468C-AD45-37226C4AD27D}" destId="{0D70BD48-2EAB-4251-A703-AA6ABA2B4752}" srcOrd="0" destOrd="0" presId="urn:microsoft.com/office/officeart/2005/8/layout/radial6"/>
    <dgm:cxn modelId="{453236DE-3DA0-4A71-8908-575B3AEAB46D}" type="presOf" srcId="{BD95ABE9-583D-4DCC-95D3-653B49DEAFB9}" destId="{A9941EF0-B749-436D-A394-B769743A566C}" srcOrd="0" destOrd="0" presId="urn:microsoft.com/office/officeart/2005/8/layout/radial6"/>
    <dgm:cxn modelId="{CE645BA0-75A6-460E-A1BC-D60ED13D1060}" type="presOf" srcId="{6CDE1B28-E449-46E7-B4FF-3DADA9A5A194}" destId="{BF4D6287-0510-4733-9845-6231FDBD9464}" srcOrd="0" destOrd="0" presId="urn:microsoft.com/office/officeart/2005/8/layout/radial6"/>
    <dgm:cxn modelId="{146E5C0C-3575-4C59-8794-95168E6F0AB6}" srcId="{D0705AA9-765A-4D60-A52B-4B627DAE0BDB}" destId="{B64CE82E-9148-4DAD-9821-932479539362}" srcOrd="0" destOrd="0" parTransId="{0D22DB5E-AC9A-44D9-AEEA-13630B0428A5}" sibTransId="{D872CF17-1513-44DE-9FBE-F0F5FF32C071}"/>
    <dgm:cxn modelId="{BEC790B0-1239-402A-868D-B17192E0BB3D}" type="presOf" srcId="{D872CF17-1513-44DE-9FBE-F0F5FF32C071}" destId="{CBB69AAE-D58B-438D-929E-24D55739E0E5}" srcOrd="0" destOrd="0" presId="urn:microsoft.com/office/officeart/2005/8/layout/radial6"/>
    <dgm:cxn modelId="{03C87B60-B9FD-4744-8DA1-061A7FFBFC94}" type="presOf" srcId="{798E1E5C-A733-49EE-A482-23DF48DF37C3}" destId="{CF421095-727C-4F0C-B8F5-66529515800F}" srcOrd="0" destOrd="0" presId="urn:microsoft.com/office/officeart/2005/8/layout/radial6"/>
    <dgm:cxn modelId="{B370C924-7498-485D-9DEE-617C907827E0}" type="presOf" srcId="{B64CE82E-9148-4DAD-9821-932479539362}" destId="{6F705AD5-6393-4BCB-B81F-4CF4B3705BCB}" srcOrd="0" destOrd="0" presId="urn:microsoft.com/office/officeart/2005/8/layout/radial6"/>
    <dgm:cxn modelId="{D3080C74-7A43-4AE7-AE40-8978FEA5523D}" type="presOf" srcId="{D6B31773-2CEF-4898-B8F0-F5CEE8CEEA78}" destId="{56F6B946-794D-4789-9A20-8B57AC0F10FA}" srcOrd="0" destOrd="0" presId="urn:microsoft.com/office/officeart/2005/8/layout/radial6"/>
    <dgm:cxn modelId="{553DFF9F-D133-4F0C-BE60-7EFF0DA73726}" type="presOf" srcId="{F0E9F113-DAEF-4351-86F0-F58470682023}" destId="{48CF133A-17CB-4883-8033-F3E9D3FB43E1}" srcOrd="0" destOrd="0" presId="urn:microsoft.com/office/officeart/2005/8/layout/radial6"/>
    <dgm:cxn modelId="{9BF33A4C-E9B9-4223-917C-332FF5482AD9}" srcId="{D0705AA9-765A-4D60-A52B-4B627DAE0BDB}" destId="{BD95ABE9-583D-4DCC-95D3-653B49DEAFB9}" srcOrd="3" destOrd="0" parTransId="{B01ACDB5-A05E-482E-BEFE-2D84208D6C89}" sibTransId="{D6B31773-2CEF-4898-B8F0-F5CEE8CEEA78}"/>
    <dgm:cxn modelId="{E63FE818-B347-40BA-9D4E-FAE99DD0DEDE}" type="presOf" srcId="{66E7D8B7-A74A-4081-B724-B4A15683F5DF}" destId="{106B1617-9D27-4631-AE2F-D5257981872F}" srcOrd="0" destOrd="0" presId="urn:microsoft.com/office/officeart/2005/8/layout/radial6"/>
    <dgm:cxn modelId="{11A8D436-CD17-4C38-AF72-DEB8F5FB36F1}" type="presOf" srcId="{1709993C-2A97-4CA4-992F-16ADFC4C75C4}" destId="{BE1C4CC8-F4DA-4E23-A1F7-4A9A58290A80}" srcOrd="0" destOrd="0" presId="urn:microsoft.com/office/officeart/2005/8/layout/radial6"/>
    <dgm:cxn modelId="{1073A1D0-335E-483A-8303-2FFFE6886B5A}" type="presParOf" srcId="{0D70BD48-2EAB-4251-A703-AA6ABA2B4752}" destId="{8C5640EC-E62D-4BF9-895B-A0D32D9041E9}" srcOrd="0" destOrd="0" presId="urn:microsoft.com/office/officeart/2005/8/layout/radial6"/>
    <dgm:cxn modelId="{04D6A7F5-3F9C-467E-A72D-25B21426BF53}" type="presParOf" srcId="{0D70BD48-2EAB-4251-A703-AA6ABA2B4752}" destId="{6F705AD5-6393-4BCB-B81F-4CF4B3705BCB}" srcOrd="1" destOrd="0" presId="urn:microsoft.com/office/officeart/2005/8/layout/radial6"/>
    <dgm:cxn modelId="{29E09163-121D-46C9-8B3A-3241D4BE4351}" type="presParOf" srcId="{0D70BD48-2EAB-4251-A703-AA6ABA2B4752}" destId="{2C251A4F-A12A-44F7-A7D1-9909E8469C94}" srcOrd="2" destOrd="0" presId="urn:microsoft.com/office/officeart/2005/8/layout/radial6"/>
    <dgm:cxn modelId="{2227D55D-CB14-4F37-B658-FC32333F5C37}" type="presParOf" srcId="{0D70BD48-2EAB-4251-A703-AA6ABA2B4752}" destId="{CBB69AAE-D58B-438D-929E-24D55739E0E5}" srcOrd="3" destOrd="0" presId="urn:microsoft.com/office/officeart/2005/8/layout/radial6"/>
    <dgm:cxn modelId="{CAC94739-6D76-4B21-9151-B175973BA099}" type="presParOf" srcId="{0D70BD48-2EAB-4251-A703-AA6ABA2B4752}" destId="{218A687B-56D0-4C0C-B6A7-372F3EC8F4D1}" srcOrd="4" destOrd="0" presId="urn:microsoft.com/office/officeart/2005/8/layout/radial6"/>
    <dgm:cxn modelId="{6E3B7995-0759-41ED-AD7F-13D1D18BCEAC}" type="presParOf" srcId="{0D70BD48-2EAB-4251-A703-AA6ABA2B4752}" destId="{B7E8F3D5-B727-4703-93A5-1BEA1CC238FE}" srcOrd="5" destOrd="0" presId="urn:microsoft.com/office/officeart/2005/8/layout/radial6"/>
    <dgm:cxn modelId="{4381F896-0EAF-4A19-884E-267CF053413D}" type="presParOf" srcId="{0D70BD48-2EAB-4251-A703-AA6ABA2B4752}" destId="{BF4D6287-0510-4733-9845-6231FDBD9464}" srcOrd="6" destOrd="0" presId="urn:microsoft.com/office/officeart/2005/8/layout/radial6"/>
    <dgm:cxn modelId="{4132A121-AA89-46FD-9B62-E54697B93850}" type="presParOf" srcId="{0D70BD48-2EAB-4251-A703-AA6ABA2B4752}" destId="{48CF133A-17CB-4883-8033-F3E9D3FB43E1}" srcOrd="7" destOrd="0" presId="urn:microsoft.com/office/officeart/2005/8/layout/radial6"/>
    <dgm:cxn modelId="{69FF4327-9161-4B64-A987-420D3D68359C}" type="presParOf" srcId="{0D70BD48-2EAB-4251-A703-AA6ABA2B4752}" destId="{EBD47819-909E-4A94-A697-D2016EB20A47}" srcOrd="8" destOrd="0" presId="urn:microsoft.com/office/officeart/2005/8/layout/radial6"/>
    <dgm:cxn modelId="{D578E1F8-3FEE-4C0B-A78B-25D3FB1E7345}" type="presParOf" srcId="{0D70BD48-2EAB-4251-A703-AA6ABA2B4752}" destId="{CF421095-727C-4F0C-B8F5-66529515800F}" srcOrd="9" destOrd="0" presId="urn:microsoft.com/office/officeart/2005/8/layout/radial6"/>
    <dgm:cxn modelId="{3A176F25-9C99-4F8D-812E-BA1EB4054BF4}" type="presParOf" srcId="{0D70BD48-2EAB-4251-A703-AA6ABA2B4752}" destId="{A9941EF0-B749-436D-A394-B769743A566C}" srcOrd="10" destOrd="0" presId="urn:microsoft.com/office/officeart/2005/8/layout/radial6"/>
    <dgm:cxn modelId="{DFD2717B-51AD-4483-AE80-047432BD8ACA}" type="presParOf" srcId="{0D70BD48-2EAB-4251-A703-AA6ABA2B4752}" destId="{6D3ED28C-1D95-44B3-AB48-98CF3E4EA962}" srcOrd="11" destOrd="0" presId="urn:microsoft.com/office/officeart/2005/8/layout/radial6"/>
    <dgm:cxn modelId="{9B391A87-C3CD-4AA4-9C5E-D45E6E81BDFF}" type="presParOf" srcId="{0D70BD48-2EAB-4251-A703-AA6ABA2B4752}" destId="{56F6B946-794D-4789-9A20-8B57AC0F10FA}" srcOrd="12" destOrd="0" presId="urn:microsoft.com/office/officeart/2005/8/layout/radial6"/>
    <dgm:cxn modelId="{9970736E-4DC3-44EB-917E-A26DEDA717F3}" type="presParOf" srcId="{0D70BD48-2EAB-4251-A703-AA6ABA2B4752}" destId="{106B1617-9D27-4631-AE2F-D5257981872F}" srcOrd="13" destOrd="0" presId="urn:microsoft.com/office/officeart/2005/8/layout/radial6"/>
    <dgm:cxn modelId="{468AAA20-94BD-439F-AB0A-3B1385FB5AFD}" type="presParOf" srcId="{0D70BD48-2EAB-4251-A703-AA6ABA2B4752}" destId="{BC97A512-2595-4106-A5A9-91B9FBF00563}" srcOrd="14" destOrd="0" presId="urn:microsoft.com/office/officeart/2005/8/layout/radial6"/>
    <dgm:cxn modelId="{9C178C2B-DDA5-4FBC-8972-C2D956726BD8}" type="presParOf" srcId="{0D70BD48-2EAB-4251-A703-AA6ABA2B4752}" destId="{BE1C4CC8-F4DA-4E23-A1F7-4A9A58290A80}" srcOrd="15"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6BE21D6-34D9-468C-AD45-37226C4AD27D}" type="doc">
      <dgm:prSet loTypeId="urn:microsoft.com/office/officeart/2005/8/layout/radial6" loCatId="cycle" qsTypeId="urn:microsoft.com/office/officeart/2005/8/quickstyle/3d3" qsCatId="3D" csTypeId="urn:microsoft.com/office/officeart/2005/8/colors/colorful3" csCatId="colorful" phldr="1"/>
      <dgm:spPr/>
      <dgm:t>
        <a:bodyPr/>
        <a:lstStyle/>
        <a:p>
          <a:endParaRPr lang="fr-FR"/>
        </a:p>
      </dgm:t>
    </dgm:pt>
    <dgm:pt modelId="{D0705AA9-765A-4D60-A52B-4B627DAE0BDB}">
      <dgm:prSet phldrT="[Texte]" custT="1"/>
      <dgm:spPr/>
      <dgm:t>
        <a:bodyPr/>
        <a:lstStyle/>
        <a:p>
          <a:r>
            <a:rPr lang="fr-FR" sz="2800" b="1" dirty="0" smtClean="0">
              <a:solidFill>
                <a:schemeClr val="tx1"/>
              </a:solidFill>
              <a:latin typeface="Arial Narrow" pitchFamily="34" charset="0"/>
            </a:rPr>
            <a:t>CNAO</a:t>
          </a:r>
          <a:endParaRPr lang="fr-FR" sz="2800" b="1" dirty="0">
            <a:solidFill>
              <a:schemeClr val="tx1"/>
            </a:solidFill>
            <a:latin typeface="Arial Narrow" pitchFamily="34" charset="0"/>
          </a:endParaRPr>
        </a:p>
      </dgm:t>
    </dgm:pt>
    <dgm:pt modelId="{A17A3E05-76B1-4ADB-99A7-38041E5ED691}" type="parTrans" cxnId="{EA734A0E-BA56-4AA1-B009-A47797D8A777}">
      <dgm:prSet/>
      <dgm:spPr/>
      <dgm:t>
        <a:bodyPr/>
        <a:lstStyle/>
        <a:p>
          <a:endParaRPr lang="fr-FR" sz="1100" b="1">
            <a:solidFill>
              <a:schemeClr val="tx1"/>
            </a:solidFill>
            <a:latin typeface="Arial Narrow" pitchFamily="34" charset="0"/>
          </a:endParaRPr>
        </a:p>
      </dgm:t>
    </dgm:pt>
    <dgm:pt modelId="{5C1C1BA9-AA78-4FAE-BD03-E44F8D60731D}" type="sibTrans" cxnId="{EA734A0E-BA56-4AA1-B009-A47797D8A777}">
      <dgm:prSet/>
      <dgm:spPr/>
      <dgm:t>
        <a:bodyPr/>
        <a:lstStyle/>
        <a:p>
          <a:endParaRPr lang="fr-FR" sz="1100" b="1">
            <a:solidFill>
              <a:schemeClr val="tx1"/>
            </a:solidFill>
            <a:latin typeface="Arial Narrow" pitchFamily="34" charset="0"/>
          </a:endParaRPr>
        </a:p>
      </dgm:t>
    </dgm:pt>
    <dgm:pt modelId="{B64CE82E-9148-4DAD-9821-932479539362}">
      <dgm:prSet phldrT="[Texte]" custT="1"/>
      <dgm:spPr/>
      <dgm:t>
        <a:bodyPr/>
        <a:lstStyle/>
        <a:p>
          <a:r>
            <a:rPr lang="fr-FR" sz="1200" b="1" dirty="0" smtClean="0">
              <a:solidFill>
                <a:schemeClr val="tx1"/>
              </a:solidFill>
              <a:latin typeface="Arial Narrow" pitchFamily="34" charset="0"/>
            </a:rPr>
            <a:t> INDIA </a:t>
          </a:r>
          <a:r>
            <a:rPr lang="fr-FR" sz="1200" b="1" dirty="0" err="1" smtClean="0">
              <a:solidFill>
                <a:schemeClr val="tx1"/>
              </a:solidFill>
              <a:latin typeface="Arial Narrow" pitchFamily="34" charset="0"/>
            </a:rPr>
            <a:t>Embassy</a:t>
          </a:r>
          <a:endParaRPr lang="fr-FR" sz="1200" b="1" dirty="0">
            <a:solidFill>
              <a:schemeClr val="tx1"/>
            </a:solidFill>
            <a:latin typeface="Arial Narrow" pitchFamily="34" charset="0"/>
          </a:endParaRPr>
        </a:p>
      </dgm:t>
    </dgm:pt>
    <dgm:pt modelId="{0D22DB5E-AC9A-44D9-AEEA-13630B0428A5}" type="parTrans" cxnId="{146E5C0C-3575-4C59-8794-95168E6F0AB6}">
      <dgm:prSet/>
      <dgm:spPr/>
      <dgm:t>
        <a:bodyPr/>
        <a:lstStyle/>
        <a:p>
          <a:endParaRPr lang="fr-FR" sz="1100" b="1">
            <a:solidFill>
              <a:schemeClr val="tx1"/>
            </a:solidFill>
            <a:latin typeface="Arial Narrow" pitchFamily="34" charset="0"/>
          </a:endParaRPr>
        </a:p>
      </dgm:t>
    </dgm:pt>
    <dgm:pt modelId="{D872CF17-1513-44DE-9FBE-F0F5FF32C071}" type="sibTrans" cxnId="{146E5C0C-3575-4C59-8794-95168E6F0AB6}">
      <dgm:prSet/>
      <dgm:spPr/>
      <dgm:t>
        <a:bodyPr/>
        <a:lstStyle/>
        <a:p>
          <a:endParaRPr lang="fr-FR" sz="1100" b="1">
            <a:solidFill>
              <a:schemeClr val="tx1"/>
            </a:solidFill>
            <a:latin typeface="Arial Narrow" pitchFamily="34" charset="0"/>
          </a:endParaRPr>
        </a:p>
      </dgm:t>
    </dgm:pt>
    <dgm:pt modelId="{BD95ABE9-583D-4DCC-95D3-653B49DEAFB9}">
      <dgm:prSet phldrT="[Texte]" custT="1"/>
      <dgm:spPr/>
      <dgm:t>
        <a:bodyPr/>
        <a:lstStyle/>
        <a:p>
          <a:endParaRPr lang="fr-FR" sz="1100" b="1" dirty="0">
            <a:solidFill>
              <a:schemeClr val="tx1"/>
            </a:solidFill>
            <a:latin typeface="Arial Narrow" pitchFamily="34" charset="0"/>
          </a:endParaRPr>
        </a:p>
      </dgm:t>
    </dgm:pt>
    <dgm:pt modelId="{B01ACDB5-A05E-482E-BEFE-2D84208D6C89}" type="parTrans" cxnId="{9BF33A4C-E9B9-4223-917C-332FF5482AD9}">
      <dgm:prSet/>
      <dgm:spPr/>
      <dgm:t>
        <a:bodyPr/>
        <a:lstStyle/>
        <a:p>
          <a:endParaRPr lang="fr-FR" sz="1100" b="1">
            <a:solidFill>
              <a:schemeClr val="tx1"/>
            </a:solidFill>
            <a:latin typeface="Arial Narrow" pitchFamily="34" charset="0"/>
          </a:endParaRPr>
        </a:p>
      </dgm:t>
    </dgm:pt>
    <dgm:pt modelId="{D6B31773-2CEF-4898-B8F0-F5CEE8CEEA78}" type="sibTrans" cxnId="{9BF33A4C-E9B9-4223-917C-332FF5482AD9}">
      <dgm:prSet/>
      <dgm:spPr/>
      <dgm:t>
        <a:bodyPr/>
        <a:lstStyle/>
        <a:p>
          <a:endParaRPr lang="fr-FR" sz="1100" b="1">
            <a:solidFill>
              <a:schemeClr val="tx1"/>
            </a:solidFill>
            <a:latin typeface="Arial Narrow" pitchFamily="34" charset="0"/>
          </a:endParaRPr>
        </a:p>
      </dgm:t>
    </dgm:pt>
    <dgm:pt modelId="{66E7D8B7-A74A-4081-B724-B4A15683F5DF}">
      <dgm:prSet phldrT="[Texte]" custT="1"/>
      <dgm:spPr/>
      <dgm:t>
        <a:bodyPr/>
        <a:lstStyle/>
        <a:p>
          <a:r>
            <a:rPr lang="fr-FR" sz="1200" b="1" dirty="0" err="1" smtClean="0">
              <a:solidFill>
                <a:schemeClr val="tx1"/>
              </a:solidFill>
              <a:latin typeface="Arial Narrow" pitchFamily="34" charset="0"/>
            </a:rPr>
            <a:t>Guven</a:t>
          </a:r>
          <a:r>
            <a:rPr lang="fr-FR" sz="1200" b="1" dirty="0" smtClean="0">
              <a:solidFill>
                <a:schemeClr val="tx1"/>
              </a:solidFill>
              <a:latin typeface="Arial Narrow" pitchFamily="34" charset="0"/>
            </a:rPr>
            <a:t> </a:t>
          </a:r>
          <a:r>
            <a:rPr lang="fr-FR" sz="1200" b="1" dirty="0" smtClean="0">
              <a:solidFill>
                <a:schemeClr val="tx1"/>
              </a:solidFill>
              <a:latin typeface="Arial Narrow" pitchFamily="34" charset="0"/>
            </a:rPr>
            <a:t>de </a:t>
          </a:r>
          <a:r>
            <a:rPr lang="fr-FR" sz="1200" b="1" dirty="0" smtClean="0">
              <a:solidFill>
                <a:schemeClr val="tx1"/>
              </a:solidFill>
              <a:latin typeface="Arial Narrow" pitchFamily="34" charset="0"/>
            </a:rPr>
            <a:t>Ankara </a:t>
          </a:r>
          <a:r>
            <a:rPr lang="fr-FR" sz="1200" b="1" dirty="0" err="1" smtClean="0">
              <a:solidFill>
                <a:schemeClr val="tx1"/>
              </a:solidFill>
              <a:latin typeface="Arial Narrow" pitchFamily="34" charset="0"/>
            </a:rPr>
            <a:t>Hospital</a:t>
          </a:r>
          <a:endParaRPr lang="fr-FR" sz="1200" b="1" dirty="0">
            <a:solidFill>
              <a:schemeClr val="tx1"/>
            </a:solidFill>
            <a:latin typeface="Arial Narrow" pitchFamily="34" charset="0"/>
          </a:endParaRPr>
        </a:p>
      </dgm:t>
    </dgm:pt>
    <dgm:pt modelId="{2E00A824-937F-4AC0-9EB4-870D73046B3E}" type="parTrans" cxnId="{FB7DAF0C-D5A8-4820-82B1-4D14BD431CC0}">
      <dgm:prSet/>
      <dgm:spPr/>
      <dgm:t>
        <a:bodyPr/>
        <a:lstStyle/>
        <a:p>
          <a:endParaRPr lang="fr-FR" sz="1100" b="1">
            <a:solidFill>
              <a:schemeClr val="tx1"/>
            </a:solidFill>
            <a:latin typeface="Arial Narrow" pitchFamily="34" charset="0"/>
          </a:endParaRPr>
        </a:p>
      </dgm:t>
    </dgm:pt>
    <dgm:pt modelId="{1709993C-2A97-4CA4-992F-16ADFC4C75C4}" type="sibTrans" cxnId="{FB7DAF0C-D5A8-4820-82B1-4D14BD431CC0}">
      <dgm:prSet/>
      <dgm:spPr/>
      <dgm:t>
        <a:bodyPr/>
        <a:lstStyle/>
        <a:p>
          <a:endParaRPr lang="fr-FR" sz="1100" b="1">
            <a:solidFill>
              <a:schemeClr val="tx1"/>
            </a:solidFill>
            <a:latin typeface="Arial Narrow" pitchFamily="34" charset="0"/>
          </a:endParaRPr>
        </a:p>
      </dgm:t>
    </dgm:pt>
    <dgm:pt modelId="{5E9AD121-D8BE-40D2-9A01-0DE093BA1E7A}">
      <dgm:prSet phldrT="[Texte]" custT="1"/>
      <dgm:spPr/>
      <dgm:t>
        <a:bodyPr/>
        <a:lstStyle/>
        <a:p>
          <a:r>
            <a:rPr lang="en-US" sz="1200" b="1" dirty="0" smtClean="0">
              <a:solidFill>
                <a:schemeClr val="tx1"/>
              </a:solidFill>
              <a:latin typeface="Arial Narrow" pitchFamily="34" charset="0"/>
            </a:rPr>
            <a:t>Turkish Cooperation and Coordination Agency </a:t>
          </a:r>
          <a:endParaRPr lang="fr-FR" sz="1200" b="1" dirty="0">
            <a:solidFill>
              <a:schemeClr val="tx1"/>
            </a:solidFill>
            <a:latin typeface="Arial Narrow" pitchFamily="34" charset="0"/>
          </a:endParaRPr>
        </a:p>
      </dgm:t>
    </dgm:pt>
    <dgm:pt modelId="{CC8E2AF7-23ED-475E-A5A0-7E75354BD935}" type="parTrans" cxnId="{CAFBD5C0-1D01-48B7-8DBD-0464F6426979}">
      <dgm:prSet/>
      <dgm:spPr/>
      <dgm:t>
        <a:bodyPr/>
        <a:lstStyle/>
        <a:p>
          <a:endParaRPr lang="fr-FR"/>
        </a:p>
      </dgm:t>
    </dgm:pt>
    <dgm:pt modelId="{432CE689-06E0-4E0C-9EBB-2932B7BDCFFF}" type="sibTrans" cxnId="{CAFBD5C0-1D01-48B7-8DBD-0464F6426979}">
      <dgm:prSet/>
      <dgm:spPr/>
      <dgm:t>
        <a:bodyPr/>
        <a:lstStyle/>
        <a:p>
          <a:endParaRPr lang="fr-FR"/>
        </a:p>
      </dgm:t>
    </dgm:pt>
    <dgm:pt modelId="{0D70BD48-2EAB-4251-A703-AA6ABA2B4752}" type="pres">
      <dgm:prSet presAssocID="{26BE21D6-34D9-468C-AD45-37226C4AD27D}" presName="Name0" presStyleCnt="0">
        <dgm:presLayoutVars>
          <dgm:chMax val="1"/>
          <dgm:dir/>
          <dgm:animLvl val="ctr"/>
          <dgm:resizeHandles val="exact"/>
        </dgm:presLayoutVars>
      </dgm:prSet>
      <dgm:spPr/>
      <dgm:t>
        <a:bodyPr/>
        <a:lstStyle/>
        <a:p>
          <a:endParaRPr lang="fr-FR"/>
        </a:p>
      </dgm:t>
    </dgm:pt>
    <dgm:pt modelId="{8C5640EC-E62D-4BF9-895B-A0D32D9041E9}" type="pres">
      <dgm:prSet presAssocID="{D0705AA9-765A-4D60-A52B-4B627DAE0BDB}" presName="centerShape" presStyleLbl="node0" presStyleIdx="0" presStyleCnt="1"/>
      <dgm:spPr/>
      <dgm:t>
        <a:bodyPr/>
        <a:lstStyle/>
        <a:p>
          <a:endParaRPr lang="fr-FR"/>
        </a:p>
      </dgm:t>
    </dgm:pt>
    <dgm:pt modelId="{6F705AD5-6393-4BCB-B81F-4CF4B3705BCB}" type="pres">
      <dgm:prSet presAssocID="{B64CE82E-9148-4DAD-9821-932479539362}" presName="node" presStyleLbl="node1" presStyleIdx="0" presStyleCnt="4">
        <dgm:presLayoutVars>
          <dgm:bulletEnabled val="1"/>
        </dgm:presLayoutVars>
      </dgm:prSet>
      <dgm:spPr/>
      <dgm:t>
        <a:bodyPr/>
        <a:lstStyle/>
        <a:p>
          <a:endParaRPr lang="fr-FR"/>
        </a:p>
      </dgm:t>
    </dgm:pt>
    <dgm:pt modelId="{2C251A4F-A12A-44F7-A7D1-9909E8469C94}" type="pres">
      <dgm:prSet presAssocID="{B64CE82E-9148-4DAD-9821-932479539362}" presName="dummy" presStyleCnt="0"/>
      <dgm:spPr/>
    </dgm:pt>
    <dgm:pt modelId="{CBB69AAE-D58B-438D-929E-24D55739E0E5}" type="pres">
      <dgm:prSet presAssocID="{D872CF17-1513-44DE-9FBE-F0F5FF32C071}" presName="sibTrans" presStyleLbl="sibTrans2D1" presStyleIdx="0" presStyleCnt="4"/>
      <dgm:spPr/>
      <dgm:t>
        <a:bodyPr/>
        <a:lstStyle/>
        <a:p>
          <a:endParaRPr lang="fr-FR"/>
        </a:p>
      </dgm:t>
    </dgm:pt>
    <dgm:pt modelId="{6BC61D4C-B957-40E5-90EC-4FDA27CC02FA}" type="pres">
      <dgm:prSet presAssocID="{5E9AD121-D8BE-40D2-9A01-0DE093BA1E7A}" presName="node" presStyleLbl="node1" presStyleIdx="1" presStyleCnt="4">
        <dgm:presLayoutVars>
          <dgm:bulletEnabled val="1"/>
        </dgm:presLayoutVars>
      </dgm:prSet>
      <dgm:spPr/>
      <dgm:t>
        <a:bodyPr/>
        <a:lstStyle/>
        <a:p>
          <a:endParaRPr lang="fr-FR"/>
        </a:p>
      </dgm:t>
    </dgm:pt>
    <dgm:pt modelId="{0D38DD0F-2357-4C88-A150-303FBB482066}" type="pres">
      <dgm:prSet presAssocID="{5E9AD121-D8BE-40D2-9A01-0DE093BA1E7A}" presName="dummy" presStyleCnt="0"/>
      <dgm:spPr/>
    </dgm:pt>
    <dgm:pt modelId="{EB644B69-C269-4814-B143-0E33D21F7970}" type="pres">
      <dgm:prSet presAssocID="{432CE689-06E0-4E0C-9EBB-2932B7BDCFFF}" presName="sibTrans" presStyleLbl="sibTrans2D1" presStyleIdx="1" presStyleCnt="4"/>
      <dgm:spPr/>
    </dgm:pt>
    <dgm:pt modelId="{A9941EF0-B749-436D-A394-B769743A566C}" type="pres">
      <dgm:prSet presAssocID="{BD95ABE9-583D-4DCC-95D3-653B49DEAFB9}" presName="node" presStyleLbl="node1" presStyleIdx="2" presStyleCnt="4">
        <dgm:presLayoutVars>
          <dgm:bulletEnabled val="1"/>
        </dgm:presLayoutVars>
      </dgm:prSet>
      <dgm:spPr/>
      <dgm:t>
        <a:bodyPr/>
        <a:lstStyle/>
        <a:p>
          <a:endParaRPr lang="fr-FR"/>
        </a:p>
      </dgm:t>
    </dgm:pt>
    <dgm:pt modelId="{6D3ED28C-1D95-44B3-AB48-98CF3E4EA962}" type="pres">
      <dgm:prSet presAssocID="{BD95ABE9-583D-4DCC-95D3-653B49DEAFB9}" presName="dummy" presStyleCnt="0"/>
      <dgm:spPr/>
    </dgm:pt>
    <dgm:pt modelId="{56F6B946-794D-4789-9A20-8B57AC0F10FA}" type="pres">
      <dgm:prSet presAssocID="{D6B31773-2CEF-4898-B8F0-F5CEE8CEEA78}" presName="sibTrans" presStyleLbl="sibTrans2D1" presStyleIdx="2" presStyleCnt="4"/>
      <dgm:spPr/>
      <dgm:t>
        <a:bodyPr/>
        <a:lstStyle/>
        <a:p>
          <a:endParaRPr lang="fr-FR"/>
        </a:p>
      </dgm:t>
    </dgm:pt>
    <dgm:pt modelId="{106B1617-9D27-4631-AE2F-D5257981872F}" type="pres">
      <dgm:prSet presAssocID="{66E7D8B7-A74A-4081-B724-B4A15683F5DF}" presName="node" presStyleLbl="node1" presStyleIdx="3" presStyleCnt="4">
        <dgm:presLayoutVars>
          <dgm:bulletEnabled val="1"/>
        </dgm:presLayoutVars>
      </dgm:prSet>
      <dgm:spPr/>
      <dgm:t>
        <a:bodyPr/>
        <a:lstStyle/>
        <a:p>
          <a:endParaRPr lang="fr-FR"/>
        </a:p>
      </dgm:t>
    </dgm:pt>
    <dgm:pt modelId="{BC97A512-2595-4106-A5A9-91B9FBF00563}" type="pres">
      <dgm:prSet presAssocID="{66E7D8B7-A74A-4081-B724-B4A15683F5DF}" presName="dummy" presStyleCnt="0"/>
      <dgm:spPr/>
    </dgm:pt>
    <dgm:pt modelId="{BE1C4CC8-F4DA-4E23-A1F7-4A9A58290A80}" type="pres">
      <dgm:prSet presAssocID="{1709993C-2A97-4CA4-992F-16ADFC4C75C4}" presName="sibTrans" presStyleLbl="sibTrans2D1" presStyleIdx="3" presStyleCnt="4"/>
      <dgm:spPr/>
      <dgm:t>
        <a:bodyPr/>
        <a:lstStyle/>
        <a:p>
          <a:endParaRPr lang="fr-FR"/>
        </a:p>
      </dgm:t>
    </dgm:pt>
  </dgm:ptLst>
  <dgm:cxnLst>
    <dgm:cxn modelId="{EA734A0E-BA56-4AA1-B009-A47797D8A777}" srcId="{26BE21D6-34D9-468C-AD45-37226C4AD27D}" destId="{D0705AA9-765A-4D60-A52B-4B627DAE0BDB}" srcOrd="0" destOrd="0" parTransId="{A17A3E05-76B1-4ADB-99A7-38041E5ED691}" sibTransId="{5C1C1BA9-AA78-4FAE-BD03-E44F8D60731D}"/>
    <dgm:cxn modelId="{FB7DAF0C-D5A8-4820-82B1-4D14BD431CC0}" srcId="{D0705AA9-765A-4D60-A52B-4B627DAE0BDB}" destId="{66E7D8B7-A74A-4081-B724-B4A15683F5DF}" srcOrd="3" destOrd="0" parTransId="{2E00A824-937F-4AC0-9EB4-870D73046B3E}" sibTransId="{1709993C-2A97-4CA4-992F-16ADFC4C75C4}"/>
    <dgm:cxn modelId="{ED9F469D-422E-4981-899B-8D351909EDC3}" type="presOf" srcId="{432CE689-06E0-4E0C-9EBB-2932B7BDCFFF}" destId="{EB644B69-C269-4814-B143-0E33D21F7970}" srcOrd="0" destOrd="0" presId="urn:microsoft.com/office/officeart/2005/8/layout/radial6"/>
    <dgm:cxn modelId="{6875169C-554C-409C-B90C-D48CE4662F1F}" type="presOf" srcId="{D6B31773-2CEF-4898-B8F0-F5CEE8CEEA78}" destId="{56F6B946-794D-4789-9A20-8B57AC0F10FA}" srcOrd="0" destOrd="0" presId="urn:microsoft.com/office/officeart/2005/8/layout/radial6"/>
    <dgm:cxn modelId="{CAFBD5C0-1D01-48B7-8DBD-0464F6426979}" srcId="{D0705AA9-765A-4D60-A52B-4B627DAE0BDB}" destId="{5E9AD121-D8BE-40D2-9A01-0DE093BA1E7A}" srcOrd="1" destOrd="0" parTransId="{CC8E2AF7-23ED-475E-A5A0-7E75354BD935}" sibTransId="{432CE689-06E0-4E0C-9EBB-2932B7BDCFFF}"/>
    <dgm:cxn modelId="{657D7A8F-C110-407B-8F10-F30603423E42}" type="presOf" srcId="{26BE21D6-34D9-468C-AD45-37226C4AD27D}" destId="{0D70BD48-2EAB-4251-A703-AA6ABA2B4752}" srcOrd="0" destOrd="0" presId="urn:microsoft.com/office/officeart/2005/8/layout/radial6"/>
    <dgm:cxn modelId="{146E5C0C-3575-4C59-8794-95168E6F0AB6}" srcId="{D0705AA9-765A-4D60-A52B-4B627DAE0BDB}" destId="{B64CE82E-9148-4DAD-9821-932479539362}" srcOrd="0" destOrd="0" parTransId="{0D22DB5E-AC9A-44D9-AEEA-13630B0428A5}" sibTransId="{D872CF17-1513-44DE-9FBE-F0F5FF32C071}"/>
    <dgm:cxn modelId="{78D898D1-FE74-4069-BEA5-89DE7CB68B11}" type="presOf" srcId="{D872CF17-1513-44DE-9FBE-F0F5FF32C071}" destId="{CBB69AAE-D58B-438D-929E-24D55739E0E5}" srcOrd="0" destOrd="0" presId="urn:microsoft.com/office/officeart/2005/8/layout/radial6"/>
    <dgm:cxn modelId="{67589F01-40BD-4BC9-B16C-B477E96DB30A}" type="presOf" srcId="{B64CE82E-9148-4DAD-9821-932479539362}" destId="{6F705AD5-6393-4BCB-B81F-4CF4B3705BCB}" srcOrd="0" destOrd="0" presId="urn:microsoft.com/office/officeart/2005/8/layout/radial6"/>
    <dgm:cxn modelId="{2C748913-BAAD-4768-AF7E-682EFDC93894}" type="presOf" srcId="{BD95ABE9-583D-4DCC-95D3-653B49DEAFB9}" destId="{A9941EF0-B749-436D-A394-B769743A566C}" srcOrd="0" destOrd="0" presId="urn:microsoft.com/office/officeart/2005/8/layout/radial6"/>
    <dgm:cxn modelId="{8F386375-C834-41DB-8416-64A65071D889}" type="presOf" srcId="{66E7D8B7-A74A-4081-B724-B4A15683F5DF}" destId="{106B1617-9D27-4631-AE2F-D5257981872F}" srcOrd="0" destOrd="0" presId="urn:microsoft.com/office/officeart/2005/8/layout/radial6"/>
    <dgm:cxn modelId="{71AA0B43-425A-4EAC-AB7F-88A0001842AE}" type="presOf" srcId="{D0705AA9-765A-4D60-A52B-4B627DAE0BDB}" destId="{8C5640EC-E62D-4BF9-895B-A0D32D9041E9}" srcOrd="0" destOrd="0" presId="urn:microsoft.com/office/officeart/2005/8/layout/radial6"/>
    <dgm:cxn modelId="{9BF33A4C-E9B9-4223-917C-332FF5482AD9}" srcId="{D0705AA9-765A-4D60-A52B-4B627DAE0BDB}" destId="{BD95ABE9-583D-4DCC-95D3-653B49DEAFB9}" srcOrd="2" destOrd="0" parTransId="{B01ACDB5-A05E-482E-BEFE-2D84208D6C89}" sibTransId="{D6B31773-2CEF-4898-B8F0-F5CEE8CEEA78}"/>
    <dgm:cxn modelId="{7ED995AD-2B64-466F-98F4-70929AD79F1D}" type="presOf" srcId="{1709993C-2A97-4CA4-992F-16ADFC4C75C4}" destId="{BE1C4CC8-F4DA-4E23-A1F7-4A9A58290A80}" srcOrd="0" destOrd="0" presId="urn:microsoft.com/office/officeart/2005/8/layout/radial6"/>
    <dgm:cxn modelId="{35B1BD82-24A9-4D14-A37D-ECE33E608C3A}" type="presOf" srcId="{5E9AD121-D8BE-40D2-9A01-0DE093BA1E7A}" destId="{6BC61D4C-B957-40E5-90EC-4FDA27CC02FA}" srcOrd="0" destOrd="0" presId="urn:microsoft.com/office/officeart/2005/8/layout/radial6"/>
    <dgm:cxn modelId="{4CB173B7-D53F-46BC-A916-25F96D3D5EB0}" type="presParOf" srcId="{0D70BD48-2EAB-4251-A703-AA6ABA2B4752}" destId="{8C5640EC-E62D-4BF9-895B-A0D32D9041E9}" srcOrd="0" destOrd="0" presId="urn:microsoft.com/office/officeart/2005/8/layout/radial6"/>
    <dgm:cxn modelId="{B3AA3219-4DB5-44A9-8E64-473CF9C44F84}" type="presParOf" srcId="{0D70BD48-2EAB-4251-A703-AA6ABA2B4752}" destId="{6F705AD5-6393-4BCB-B81F-4CF4B3705BCB}" srcOrd="1" destOrd="0" presId="urn:microsoft.com/office/officeart/2005/8/layout/radial6"/>
    <dgm:cxn modelId="{51F60372-A818-4151-877E-8B919842DE7F}" type="presParOf" srcId="{0D70BD48-2EAB-4251-A703-AA6ABA2B4752}" destId="{2C251A4F-A12A-44F7-A7D1-9909E8469C94}" srcOrd="2" destOrd="0" presId="urn:microsoft.com/office/officeart/2005/8/layout/radial6"/>
    <dgm:cxn modelId="{58CB00F1-07BD-4A68-9DB7-A773015CBBD6}" type="presParOf" srcId="{0D70BD48-2EAB-4251-A703-AA6ABA2B4752}" destId="{CBB69AAE-D58B-438D-929E-24D55739E0E5}" srcOrd="3" destOrd="0" presId="urn:microsoft.com/office/officeart/2005/8/layout/radial6"/>
    <dgm:cxn modelId="{6EF3B9ED-854B-4D5D-A548-ACF17462647C}" type="presParOf" srcId="{0D70BD48-2EAB-4251-A703-AA6ABA2B4752}" destId="{6BC61D4C-B957-40E5-90EC-4FDA27CC02FA}" srcOrd="4" destOrd="0" presId="urn:microsoft.com/office/officeart/2005/8/layout/radial6"/>
    <dgm:cxn modelId="{59A106B9-DEDF-46B8-8A9D-F04E46294D91}" type="presParOf" srcId="{0D70BD48-2EAB-4251-A703-AA6ABA2B4752}" destId="{0D38DD0F-2357-4C88-A150-303FBB482066}" srcOrd="5" destOrd="0" presId="urn:microsoft.com/office/officeart/2005/8/layout/radial6"/>
    <dgm:cxn modelId="{6AAC6205-5521-4111-B6E7-B9C3A13F82A3}" type="presParOf" srcId="{0D70BD48-2EAB-4251-A703-AA6ABA2B4752}" destId="{EB644B69-C269-4814-B143-0E33D21F7970}" srcOrd="6" destOrd="0" presId="urn:microsoft.com/office/officeart/2005/8/layout/radial6"/>
    <dgm:cxn modelId="{E1400D12-13B9-4C4C-9B51-0DDB2654B788}" type="presParOf" srcId="{0D70BD48-2EAB-4251-A703-AA6ABA2B4752}" destId="{A9941EF0-B749-436D-A394-B769743A566C}" srcOrd="7" destOrd="0" presId="urn:microsoft.com/office/officeart/2005/8/layout/radial6"/>
    <dgm:cxn modelId="{0615405B-E03F-481D-B118-FA0952BE95E8}" type="presParOf" srcId="{0D70BD48-2EAB-4251-A703-AA6ABA2B4752}" destId="{6D3ED28C-1D95-44B3-AB48-98CF3E4EA962}" srcOrd="8" destOrd="0" presId="urn:microsoft.com/office/officeart/2005/8/layout/radial6"/>
    <dgm:cxn modelId="{198FD4B7-7E47-42D5-A408-D3A6289D3B82}" type="presParOf" srcId="{0D70BD48-2EAB-4251-A703-AA6ABA2B4752}" destId="{56F6B946-794D-4789-9A20-8B57AC0F10FA}" srcOrd="9" destOrd="0" presId="urn:microsoft.com/office/officeart/2005/8/layout/radial6"/>
    <dgm:cxn modelId="{7BBC9D95-F780-49A7-807A-EBF92C61596A}" type="presParOf" srcId="{0D70BD48-2EAB-4251-A703-AA6ABA2B4752}" destId="{106B1617-9D27-4631-AE2F-D5257981872F}" srcOrd="10" destOrd="0" presId="urn:microsoft.com/office/officeart/2005/8/layout/radial6"/>
    <dgm:cxn modelId="{CE568273-C1BF-4B4B-BB59-1405AA488AA3}" type="presParOf" srcId="{0D70BD48-2EAB-4251-A703-AA6ABA2B4752}" destId="{BC97A512-2595-4106-A5A9-91B9FBF00563}" srcOrd="11" destOrd="0" presId="urn:microsoft.com/office/officeart/2005/8/layout/radial6"/>
    <dgm:cxn modelId="{B734CAB0-FAD3-4B90-8E3E-328874B99D11}" type="presParOf" srcId="{0D70BD48-2EAB-4251-A703-AA6ABA2B4752}" destId="{BE1C4CC8-F4DA-4E23-A1F7-4A9A58290A80}" srcOrd="12" destOrd="0" presId="urn:microsoft.com/office/officeart/2005/8/layout/radial6"/>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221789-CF36-4F9F-B921-45117578A546}">
      <dsp:nvSpPr>
        <dsp:cNvPr id="0" name=""/>
        <dsp:cNvSpPr/>
      </dsp:nvSpPr>
      <dsp:spPr>
        <a:xfrm>
          <a:off x="1291579" y="495463"/>
          <a:ext cx="1234312" cy="1234312"/>
        </a:xfrm>
        <a:prstGeom prst="ellipse">
          <a:avLst/>
        </a:prstGeom>
        <a:solidFill>
          <a:schemeClr val="accent2">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CNAO</a:t>
          </a:r>
          <a:endParaRPr lang="fr-FR" sz="1800" b="1" kern="1200" dirty="0">
            <a:latin typeface="Arial Narrow" pitchFamily="34" charset="0"/>
          </a:endParaRPr>
        </a:p>
      </dsp:txBody>
      <dsp:txXfrm>
        <a:off x="1472340" y="676224"/>
        <a:ext cx="872790" cy="872790"/>
      </dsp:txXfrm>
    </dsp:sp>
    <dsp:sp modelId="{7E1FFE57-2E32-4790-B452-22862D291DD0}">
      <dsp:nvSpPr>
        <dsp:cNvPr id="0" name=""/>
        <dsp:cNvSpPr/>
      </dsp:nvSpPr>
      <dsp:spPr>
        <a:xfrm>
          <a:off x="1600157" y="220"/>
          <a:ext cx="617156" cy="617156"/>
        </a:xfrm>
        <a:prstGeom prst="ellipse">
          <a:avLst/>
        </a:prstGeom>
        <a:solidFill>
          <a:schemeClr val="accent3">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C</a:t>
          </a:r>
          <a:endParaRPr lang="fr-FR" sz="1800" b="1" kern="1200" dirty="0">
            <a:latin typeface="Arial Narrow" pitchFamily="34" charset="0"/>
          </a:endParaRPr>
        </a:p>
      </dsp:txBody>
      <dsp:txXfrm>
        <a:off x="1690537" y="90600"/>
        <a:ext cx="436396" cy="436396"/>
      </dsp:txXfrm>
    </dsp:sp>
    <dsp:sp modelId="{25CADD5B-C56E-4666-BF5D-E1CE45366B1B}">
      <dsp:nvSpPr>
        <dsp:cNvPr id="0" name=""/>
        <dsp:cNvSpPr/>
      </dsp:nvSpPr>
      <dsp:spPr>
        <a:xfrm>
          <a:off x="2403978" y="804041"/>
          <a:ext cx="617156" cy="617156"/>
        </a:xfrm>
        <a:prstGeom prst="ellipse">
          <a:avLst/>
        </a:prstGeom>
        <a:solidFill>
          <a:schemeClr val="accent4">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O</a:t>
          </a:r>
          <a:endParaRPr lang="fr-FR" sz="1800" b="1" kern="1200" dirty="0">
            <a:latin typeface="Arial Narrow" pitchFamily="34" charset="0"/>
          </a:endParaRPr>
        </a:p>
      </dsp:txBody>
      <dsp:txXfrm>
        <a:off x="2494358" y="894421"/>
        <a:ext cx="436396" cy="436396"/>
      </dsp:txXfrm>
    </dsp:sp>
    <dsp:sp modelId="{5BDC1759-6DFF-434F-9223-D4A834E2C6D1}">
      <dsp:nvSpPr>
        <dsp:cNvPr id="0" name=""/>
        <dsp:cNvSpPr/>
      </dsp:nvSpPr>
      <dsp:spPr>
        <a:xfrm>
          <a:off x="1600157" y="1607862"/>
          <a:ext cx="617156" cy="617156"/>
        </a:xfrm>
        <a:prstGeom prst="ellipse">
          <a:avLst/>
        </a:prstGeom>
        <a:solidFill>
          <a:schemeClr val="accent5">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A</a:t>
          </a:r>
          <a:endParaRPr lang="fr-FR" sz="1800" b="1" kern="1200" dirty="0">
            <a:latin typeface="Arial Narrow" pitchFamily="34" charset="0"/>
          </a:endParaRPr>
        </a:p>
      </dsp:txBody>
      <dsp:txXfrm>
        <a:off x="1690537" y="1698242"/>
        <a:ext cx="436396" cy="436396"/>
      </dsp:txXfrm>
    </dsp:sp>
    <dsp:sp modelId="{E2277AEA-F975-41F8-B7F2-2FF541422BAC}">
      <dsp:nvSpPr>
        <dsp:cNvPr id="0" name=""/>
        <dsp:cNvSpPr/>
      </dsp:nvSpPr>
      <dsp:spPr>
        <a:xfrm>
          <a:off x="796336" y="804041"/>
          <a:ext cx="617156" cy="617156"/>
        </a:xfrm>
        <a:prstGeom prst="ellipse">
          <a:avLst/>
        </a:prstGeom>
        <a:solidFill>
          <a:schemeClr val="accent6">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N</a:t>
          </a:r>
          <a:endParaRPr lang="fr-FR" sz="1800" b="1" kern="1200" dirty="0">
            <a:latin typeface="Arial Narrow" pitchFamily="34" charset="0"/>
          </a:endParaRPr>
        </a:p>
      </dsp:txBody>
      <dsp:txXfrm>
        <a:off x="886716" y="894421"/>
        <a:ext cx="436396" cy="43639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CF52EB-0753-42FE-A67D-864C288BF252}">
      <dsp:nvSpPr>
        <dsp:cNvPr id="0" name=""/>
        <dsp:cNvSpPr/>
      </dsp:nvSpPr>
      <dsp:spPr>
        <a:xfrm>
          <a:off x="1905027" y="128928"/>
          <a:ext cx="2558742" cy="888617"/>
        </a:xfrm>
        <a:prstGeom prst="ellipse">
          <a:avLst/>
        </a:prstGeom>
        <a:solidFill>
          <a:schemeClr val="accent1">
            <a:tint val="50000"/>
            <a:alpha val="40000"/>
            <a:hueOff val="0"/>
            <a:satOff val="0"/>
            <a:lumOff val="0"/>
            <a:alphaOff val="0"/>
          </a:schemeClr>
        </a:solidFill>
        <a:ln>
          <a:noFill/>
        </a:ln>
        <a:effectLst/>
        <a:sp3d z="-152400" prstMaterial="matte"/>
      </dsp:spPr>
      <dsp:style>
        <a:lnRef idx="0">
          <a:scrgbClr r="0" g="0" b="0"/>
        </a:lnRef>
        <a:fillRef idx="1">
          <a:scrgbClr r="0" g="0" b="0"/>
        </a:fillRef>
        <a:effectRef idx="0">
          <a:scrgbClr r="0" g="0" b="0"/>
        </a:effectRef>
        <a:fontRef idx="minor"/>
      </dsp:style>
    </dsp:sp>
    <dsp:sp modelId="{53A20353-552E-42A0-BE9F-8B7924F798BE}">
      <dsp:nvSpPr>
        <dsp:cNvPr id="0" name=""/>
        <dsp:cNvSpPr/>
      </dsp:nvSpPr>
      <dsp:spPr>
        <a:xfrm>
          <a:off x="2940425" y="2304851"/>
          <a:ext cx="495880" cy="317363"/>
        </a:xfrm>
        <a:prstGeom prst="downArrow">
          <a:avLst/>
        </a:prstGeom>
        <a:solidFill>
          <a:schemeClr val="accent2">
            <a:tint val="40000"/>
            <a:hueOff val="0"/>
            <a:satOff val="0"/>
            <a:lumOff val="0"/>
            <a:alphaOff val="0"/>
          </a:schemeClr>
        </a:solidFill>
        <a:ln>
          <a:noFill/>
        </a:ln>
        <a:effectLst/>
        <a:sp3d z="57200" extrusionH="600" contourW="3000" prstMaterial="plastic">
          <a:bevelT w="80600" h="18600" prst="relaxedInset"/>
          <a:bevelB w="80600" h="8600" prst="relaxedInset"/>
        </a:sp3d>
      </dsp:spPr>
      <dsp:style>
        <a:lnRef idx="0">
          <a:scrgbClr r="0" g="0" b="0"/>
        </a:lnRef>
        <a:fillRef idx="1">
          <a:scrgbClr r="0" g="0" b="0"/>
        </a:fillRef>
        <a:effectRef idx="0">
          <a:scrgbClr r="0" g="0" b="0"/>
        </a:effectRef>
        <a:fontRef idx="minor"/>
      </dsp:style>
    </dsp:sp>
    <dsp:sp modelId="{62B6BA35-D9D4-4B0A-BA4E-762001080F76}">
      <dsp:nvSpPr>
        <dsp:cNvPr id="0" name=""/>
        <dsp:cNvSpPr/>
      </dsp:nvSpPr>
      <dsp:spPr>
        <a:xfrm>
          <a:off x="1998253" y="2558742"/>
          <a:ext cx="2380225" cy="5950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fr-FR" sz="1800" kern="1200" dirty="0" err="1" smtClean="0">
              <a:latin typeface="Arial Narrow" pitchFamily="34" charset="0"/>
            </a:rPr>
            <a:t>Development</a:t>
          </a:r>
          <a:r>
            <a:rPr lang="fr-FR" sz="1800" kern="1200" dirty="0" smtClean="0">
              <a:latin typeface="Arial Narrow" pitchFamily="34" charset="0"/>
            </a:rPr>
            <a:t> </a:t>
          </a:r>
          <a:r>
            <a:rPr lang="fr-FR" sz="1800" kern="1200" dirty="0" err="1" smtClean="0">
              <a:latin typeface="Arial Narrow" pitchFamily="34" charset="0"/>
            </a:rPr>
            <a:t>policy</a:t>
          </a:r>
          <a:endParaRPr lang="fr-FR" sz="1800" kern="1200" dirty="0">
            <a:latin typeface="Arial Narrow" pitchFamily="34" charset="0"/>
          </a:endParaRPr>
        </a:p>
      </dsp:txBody>
      <dsp:txXfrm>
        <a:off x="1998253" y="2558742"/>
        <a:ext cx="2380225" cy="595056"/>
      </dsp:txXfrm>
    </dsp:sp>
    <dsp:sp modelId="{1497E147-8AF9-4F83-884E-C66512D9D040}">
      <dsp:nvSpPr>
        <dsp:cNvPr id="0" name=""/>
        <dsp:cNvSpPr/>
      </dsp:nvSpPr>
      <dsp:spPr>
        <a:xfrm>
          <a:off x="2835299" y="1086176"/>
          <a:ext cx="892584" cy="892584"/>
        </a:xfrm>
        <a:prstGeom prst="ellipse">
          <a:avLst/>
        </a:prstGeom>
        <a:solidFill>
          <a:schemeClr val="accent2">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kern="1200" dirty="0" err="1" smtClean="0">
              <a:latin typeface="Arial Narrow" pitchFamily="34" charset="0"/>
            </a:rPr>
            <a:t>Comm</a:t>
          </a:r>
          <a:endParaRPr lang="fr-FR" sz="1800" kern="1200" dirty="0">
            <a:latin typeface="Arial Narrow" pitchFamily="34" charset="0"/>
          </a:endParaRPr>
        </a:p>
      </dsp:txBody>
      <dsp:txXfrm>
        <a:off x="2966015" y="1216892"/>
        <a:ext cx="631152" cy="631152"/>
      </dsp:txXfrm>
    </dsp:sp>
    <dsp:sp modelId="{DEAE77DD-239F-47D6-8BC8-344336D148E4}">
      <dsp:nvSpPr>
        <dsp:cNvPr id="0" name=""/>
        <dsp:cNvSpPr/>
      </dsp:nvSpPr>
      <dsp:spPr>
        <a:xfrm>
          <a:off x="2196605" y="416539"/>
          <a:ext cx="892584" cy="892584"/>
        </a:xfrm>
        <a:prstGeom prst="ellipse">
          <a:avLst/>
        </a:prstGeom>
        <a:solidFill>
          <a:schemeClr val="accent3">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kern="1200" dirty="0" err="1" smtClean="0">
              <a:latin typeface="Arial Narrow" pitchFamily="34" charset="0"/>
            </a:rPr>
            <a:t>Res</a:t>
          </a:r>
          <a:r>
            <a:rPr lang="fr-FR" sz="1800" kern="1200" dirty="0" smtClean="0">
              <a:latin typeface="Arial Narrow" pitchFamily="34" charset="0"/>
            </a:rPr>
            <a:t>. </a:t>
          </a:r>
          <a:endParaRPr lang="fr-FR" sz="1800" kern="1200" dirty="0">
            <a:latin typeface="Arial Narrow" pitchFamily="34" charset="0"/>
          </a:endParaRPr>
        </a:p>
      </dsp:txBody>
      <dsp:txXfrm>
        <a:off x="2327321" y="547255"/>
        <a:ext cx="631152" cy="631152"/>
      </dsp:txXfrm>
    </dsp:sp>
    <dsp:sp modelId="{7F14D00E-F735-4FCA-99FA-13B26300F09F}">
      <dsp:nvSpPr>
        <dsp:cNvPr id="0" name=""/>
        <dsp:cNvSpPr/>
      </dsp:nvSpPr>
      <dsp:spPr>
        <a:xfrm>
          <a:off x="3109025" y="200732"/>
          <a:ext cx="892584" cy="892584"/>
        </a:xfrm>
        <a:prstGeom prst="ellipse">
          <a:avLst/>
        </a:prstGeom>
        <a:solidFill>
          <a:schemeClr val="accent4">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kern="1200" dirty="0" smtClean="0">
              <a:latin typeface="Arial Narrow" pitchFamily="34" charset="0"/>
            </a:rPr>
            <a:t>Care</a:t>
          </a:r>
          <a:endParaRPr lang="fr-FR" sz="1800" kern="1200" dirty="0">
            <a:latin typeface="Arial Narrow" pitchFamily="34" charset="0"/>
          </a:endParaRPr>
        </a:p>
      </dsp:txBody>
      <dsp:txXfrm>
        <a:off x="3239741" y="331448"/>
        <a:ext cx="631152" cy="631152"/>
      </dsp:txXfrm>
    </dsp:sp>
    <dsp:sp modelId="{21962047-539C-4B53-AA8E-F35B410112BC}">
      <dsp:nvSpPr>
        <dsp:cNvPr id="0" name=""/>
        <dsp:cNvSpPr/>
      </dsp:nvSpPr>
      <dsp:spPr>
        <a:xfrm>
          <a:off x="1799901" y="19835"/>
          <a:ext cx="2776929" cy="2221543"/>
        </a:xfrm>
        <a:prstGeom prst="funnel">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a:sp3d extrusionH="50600">
          <a:bevelT w="101600" h="80600"/>
        </a:sp3d>
      </dsp:spPr>
      <dsp:style>
        <a:lnRef idx="1">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221789-CF36-4F9F-B921-45117578A546}">
      <dsp:nvSpPr>
        <dsp:cNvPr id="0" name=""/>
        <dsp:cNvSpPr/>
      </dsp:nvSpPr>
      <dsp:spPr>
        <a:xfrm>
          <a:off x="1291579" y="495463"/>
          <a:ext cx="1234312" cy="1234312"/>
        </a:xfrm>
        <a:prstGeom prst="ellipse">
          <a:avLst/>
        </a:prstGeom>
        <a:solidFill>
          <a:schemeClr val="accent2">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CNAO</a:t>
          </a:r>
          <a:endParaRPr lang="fr-FR" sz="1800" b="1" kern="1200" dirty="0">
            <a:latin typeface="Arial Narrow" pitchFamily="34" charset="0"/>
          </a:endParaRPr>
        </a:p>
      </dsp:txBody>
      <dsp:txXfrm>
        <a:off x="1472340" y="676224"/>
        <a:ext cx="872790" cy="872790"/>
      </dsp:txXfrm>
    </dsp:sp>
    <dsp:sp modelId="{7E1FFE57-2E32-4790-B452-22862D291DD0}">
      <dsp:nvSpPr>
        <dsp:cNvPr id="0" name=""/>
        <dsp:cNvSpPr/>
      </dsp:nvSpPr>
      <dsp:spPr>
        <a:xfrm>
          <a:off x="1600157" y="220"/>
          <a:ext cx="617156" cy="617156"/>
        </a:xfrm>
        <a:prstGeom prst="ellipse">
          <a:avLst/>
        </a:prstGeom>
        <a:solidFill>
          <a:schemeClr val="accent3">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C</a:t>
          </a:r>
          <a:endParaRPr lang="fr-FR" sz="1800" b="1" kern="1200" dirty="0">
            <a:latin typeface="Arial Narrow" pitchFamily="34" charset="0"/>
          </a:endParaRPr>
        </a:p>
      </dsp:txBody>
      <dsp:txXfrm>
        <a:off x="1690537" y="90600"/>
        <a:ext cx="436396" cy="436396"/>
      </dsp:txXfrm>
    </dsp:sp>
    <dsp:sp modelId="{25CADD5B-C56E-4666-BF5D-E1CE45366B1B}">
      <dsp:nvSpPr>
        <dsp:cNvPr id="0" name=""/>
        <dsp:cNvSpPr/>
      </dsp:nvSpPr>
      <dsp:spPr>
        <a:xfrm>
          <a:off x="2403978" y="804041"/>
          <a:ext cx="617156" cy="617156"/>
        </a:xfrm>
        <a:prstGeom prst="ellipse">
          <a:avLst/>
        </a:prstGeom>
        <a:solidFill>
          <a:schemeClr val="accent4">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O</a:t>
          </a:r>
          <a:endParaRPr lang="fr-FR" sz="1800" b="1" kern="1200" dirty="0">
            <a:latin typeface="Arial Narrow" pitchFamily="34" charset="0"/>
          </a:endParaRPr>
        </a:p>
      </dsp:txBody>
      <dsp:txXfrm>
        <a:off x="2494358" y="894421"/>
        <a:ext cx="436396" cy="436396"/>
      </dsp:txXfrm>
    </dsp:sp>
    <dsp:sp modelId="{5BDC1759-6DFF-434F-9223-D4A834E2C6D1}">
      <dsp:nvSpPr>
        <dsp:cNvPr id="0" name=""/>
        <dsp:cNvSpPr/>
      </dsp:nvSpPr>
      <dsp:spPr>
        <a:xfrm>
          <a:off x="1600157" y="1607862"/>
          <a:ext cx="617156" cy="617156"/>
        </a:xfrm>
        <a:prstGeom prst="ellipse">
          <a:avLst/>
        </a:prstGeom>
        <a:solidFill>
          <a:schemeClr val="accent5">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A</a:t>
          </a:r>
          <a:endParaRPr lang="fr-FR" sz="1800" b="1" kern="1200" dirty="0">
            <a:latin typeface="Arial Narrow" pitchFamily="34" charset="0"/>
          </a:endParaRPr>
        </a:p>
      </dsp:txBody>
      <dsp:txXfrm>
        <a:off x="1690537" y="1698242"/>
        <a:ext cx="436396" cy="436396"/>
      </dsp:txXfrm>
    </dsp:sp>
    <dsp:sp modelId="{E2277AEA-F975-41F8-B7F2-2FF541422BAC}">
      <dsp:nvSpPr>
        <dsp:cNvPr id="0" name=""/>
        <dsp:cNvSpPr/>
      </dsp:nvSpPr>
      <dsp:spPr>
        <a:xfrm>
          <a:off x="796336" y="804041"/>
          <a:ext cx="617156" cy="617156"/>
        </a:xfrm>
        <a:prstGeom prst="ellipse">
          <a:avLst/>
        </a:prstGeom>
        <a:solidFill>
          <a:schemeClr val="accent6">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N</a:t>
          </a:r>
          <a:endParaRPr lang="fr-FR" sz="1800" b="1" kern="1200" dirty="0">
            <a:latin typeface="Arial Narrow" pitchFamily="34" charset="0"/>
          </a:endParaRPr>
        </a:p>
      </dsp:txBody>
      <dsp:txXfrm>
        <a:off x="886716" y="894421"/>
        <a:ext cx="436396" cy="436396"/>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221789-CF36-4F9F-B921-45117578A546}">
      <dsp:nvSpPr>
        <dsp:cNvPr id="0" name=""/>
        <dsp:cNvSpPr/>
      </dsp:nvSpPr>
      <dsp:spPr>
        <a:xfrm>
          <a:off x="1291579" y="495463"/>
          <a:ext cx="1234312" cy="1234312"/>
        </a:xfrm>
        <a:prstGeom prst="ellipse">
          <a:avLst/>
        </a:prstGeom>
        <a:solidFill>
          <a:schemeClr val="accent2">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CNAO</a:t>
          </a:r>
          <a:endParaRPr lang="fr-FR" sz="1800" b="1" kern="1200" dirty="0">
            <a:latin typeface="Arial Narrow" pitchFamily="34" charset="0"/>
          </a:endParaRPr>
        </a:p>
      </dsp:txBody>
      <dsp:txXfrm>
        <a:off x="1472340" y="676224"/>
        <a:ext cx="872790" cy="872790"/>
      </dsp:txXfrm>
    </dsp:sp>
    <dsp:sp modelId="{7E1FFE57-2E32-4790-B452-22862D291DD0}">
      <dsp:nvSpPr>
        <dsp:cNvPr id="0" name=""/>
        <dsp:cNvSpPr/>
      </dsp:nvSpPr>
      <dsp:spPr>
        <a:xfrm>
          <a:off x="1600157" y="220"/>
          <a:ext cx="617156" cy="617156"/>
        </a:xfrm>
        <a:prstGeom prst="ellipse">
          <a:avLst/>
        </a:prstGeom>
        <a:solidFill>
          <a:schemeClr val="accent3">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C</a:t>
          </a:r>
          <a:endParaRPr lang="fr-FR" sz="1800" b="1" kern="1200" dirty="0">
            <a:latin typeface="Arial Narrow" pitchFamily="34" charset="0"/>
          </a:endParaRPr>
        </a:p>
      </dsp:txBody>
      <dsp:txXfrm>
        <a:off x="1690537" y="90600"/>
        <a:ext cx="436396" cy="436396"/>
      </dsp:txXfrm>
    </dsp:sp>
    <dsp:sp modelId="{25CADD5B-C56E-4666-BF5D-E1CE45366B1B}">
      <dsp:nvSpPr>
        <dsp:cNvPr id="0" name=""/>
        <dsp:cNvSpPr/>
      </dsp:nvSpPr>
      <dsp:spPr>
        <a:xfrm>
          <a:off x="2403978" y="804041"/>
          <a:ext cx="617156" cy="617156"/>
        </a:xfrm>
        <a:prstGeom prst="ellipse">
          <a:avLst/>
        </a:prstGeom>
        <a:solidFill>
          <a:schemeClr val="accent4">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O</a:t>
          </a:r>
          <a:endParaRPr lang="fr-FR" sz="1800" b="1" kern="1200" dirty="0">
            <a:latin typeface="Arial Narrow" pitchFamily="34" charset="0"/>
          </a:endParaRPr>
        </a:p>
      </dsp:txBody>
      <dsp:txXfrm>
        <a:off x="2494358" y="894421"/>
        <a:ext cx="436396" cy="436396"/>
      </dsp:txXfrm>
    </dsp:sp>
    <dsp:sp modelId="{5BDC1759-6DFF-434F-9223-D4A834E2C6D1}">
      <dsp:nvSpPr>
        <dsp:cNvPr id="0" name=""/>
        <dsp:cNvSpPr/>
      </dsp:nvSpPr>
      <dsp:spPr>
        <a:xfrm>
          <a:off x="1600157" y="1607862"/>
          <a:ext cx="617156" cy="617156"/>
        </a:xfrm>
        <a:prstGeom prst="ellipse">
          <a:avLst/>
        </a:prstGeom>
        <a:solidFill>
          <a:schemeClr val="accent5">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A</a:t>
          </a:r>
          <a:endParaRPr lang="fr-FR" sz="1800" b="1" kern="1200" dirty="0">
            <a:latin typeface="Arial Narrow" pitchFamily="34" charset="0"/>
          </a:endParaRPr>
        </a:p>
      </dsp:txBody>
      <dsp:txXfrm>
        <a:off x="1690537" y="1698242"/>
        <a:ext cx="436396" cy="436396"/>
      </dsp:txXfrm>
    </dsp:sp>
    <dsp:sp modelId="{E2277AEA-F975-41F8-B7F2-2FF541422BAC}">
      <dsp:nvSpPr>
        <dsp:cNvPr id="0" name=""/>
        <dsp:cNvSpPr/>
      </dsp:nvSpPr>
      <dsp:spPr>
        <a:xfrm>
          <a:off x="796336" y="804041"/>
          <a:ext cx="617156" cy="617156"/>
        </a:xfrm>
        <a:prstGeom prst="ellipse">
          <a:avLst/>
        </a:prstGeom>
        <a:solidFill>
          <a:schemeClr val="accent6">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N</a:t>
          </a:r>
          <a:endParaRPr lang="fr-FR" sz="1800" b="1" kern="1200" dirty="0">
            <a:latin typeface="Arial Narrow" pitchFamily="34" charset="0"/>
          </a:endParaRPr>
        </a:p>
      </dsp:txBody>
      <dsp:txXfrm>
        <a:off x="886716" y="894421"/>
        <a:ext cx="436396" cy="43639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122BFB-16EC-4CCE-8CD8-E77DB782C5FC}">
      <dsp:nvSpPr>
        <dsp:cNvPr id="0" name=""/>
        <dsp:cNvSpPr/>
      </dsp:nvSpPr>
      <dsp:spPr>
        <a:xfrm>
          <a:off x="1537717" y="0"/>
          <a:ext cx="1130340" cy="1130512"/>
        </a:xfrm>
        <a:prstGeom prst="circularArrow">
          <a:avLst>
            <a:gd name="adj1" fmla="val 10980"/>
            <a:gd name="adj2" fmla="val 1142322"/>
            <a:gd name="adj3" fmla="val 4500000"/>
            <a:gd name="adj4" fmla="val 10800000"/>
            <a:gd name="adj5" fmla="val 12500"/>
          </a:avLst>
        </a:prstGeom>
        <a:solidFill>
          <a:schemeClr val="accent2">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5B47D505-9AC2-42E7-9FE3-E1D038AECD79}">
      <dsp:nvSpPr>
        <dsp:cNvPr id="0" name=""/>
        <dsp:cNvSpPr/>
      </dsp:nvSpPr>
      <dsp:spPr>
        <a:xfrm>
          <a:off x="1787559" y="408149"/>
          <a:ext cx="628108" cy="313979"/>
        </a:xfrm>
        <a:prstGeom prst="rect">
          <a:avLst/>
        </a:prstGeom>
        <a:noFill/>
        <a:ln w="9525"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fr-FR" sz="2100" b="1" kern="1200" dirty="0" smtClean="0">
              <a:latin typeface="Arial Narrow" pitchFamily="34" charset="0"/>
            </a:rPr>
            <a:t>CHA</a:t>
          </a:r>
          <a:endParaRPr lang="fr-FR" sz="2100" b="1" kern="1200" dirty="0">
            <a:latin typeface="Arial Narrow" pitchFamily="34" charset="0"/>
          </a:endParaRPr>
        </a:p>
      </dsp:txBody>
      <dsp:txXfrm>
        <a:off x="1787559" y="408149"/>
        <a:ext cx="628108" cy="313979"/>
      </dsp:txXfrm>
    </dsp:sp>
    <dsp:sp modelId="{A8AD4841-CE14-4A80-A504-6A2F18171820}">
      <dsp:nvSpPr>
        <dsp:cNvPr id="0" name=""/>
        <dsp:cNvSpPr/>
      </dsp:nvSpPr>
      <dsp:spPr>
        <a:xfrm>
          <a:off x="1223769" y="649563"/>
          <a:ext cx="1130340" cy="1130512"/>
        </a:xfrm>
        <a:prstGeom prst="leftCircularArrow">
          <a:avLst>
            <a:gd name="adj1" fmla="val 10980"/>
            <a:gd name="adj2" fmla="val 1142322"/>
            <a:gd name="adj3" fmla="val 6300000"/>
            <a:gd name="adj4" fmla="val 18900000"/>
            <a:gd name="adj5" fmla="val 12500"/>
          </a:avLst>
        </a:prstGeom>
        <a:solidFill>
          <a:schemeClr val="accent3">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346E3DB4-4217-4687-8C86-D3FB8D86C93A}">
      <dsp:nvSpPr>
        <dsp:cNvPr id="0" name=""/>
        <dsp:cNvSpPr/>
      </dsp:nvSpPr>
      <dsp:spPr>
        <a:xfrm>
          <a:off x="1474885" y="1061470"/>
          <a:ext cx="628108" cy="313979"/>
        </a:xfrm>
        <a:prstGeom prst="rect">
          <a:avLst/>
        </a:prstGeom>
        <a:noFill/>
        <a:ln w="9525"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fr-FR" sz="2100" b="1" kern="1200" dirty="0" smtClean="0">
              <a:latin typeface="Arial Narrow" pitchFamily="34" charset="0"/>
            </a:rPr>
            <a:t>LLEN</a:t>
          </a:r>
          <a:endParaRPr lang="fr-FR" sz="2100" b="1" kern="1200" dirty="0">
            <a:latin typeface="Arial Narrow" pitchFamily="34" charset="0"/>
          </a:endParaRPr>
        </a:p>
      </dsp:txBody>
      <dsp:txXfrm>
        <a:off x="1474885" y="1061470"/>
        <a:ext cx="628108" cy="313979"/>
      </dsp:txXfrm>
    </dsp:sp>
    <dsp:sp modelId="{B47AC2E5-68B6-4B5C-BDF2-84C6D53F1E68}">
      <dsp:nvSpPr>
        <dsp:cNvPr id="0" name=""/>
        <dsp:cNvSpPr/>
      </dsp:nvSpPr>
      <dsp:spPr>
        <a:xfrm>
          <a:off x="1618167" y="1376858"/>
          <a:ext cx="971137" cy="971526"/>
        </a:xfrm>
        <a:prstGeom prst="blockArc">
          <a:avLst>
            <a:gd name="adj1" fmla="val 13500000"/>
            <a:gd name="adj2" fmla="val 10800000"/>
            <a:gd name="adj3" fmla="val 12740"/>
          </a:avLst>
        </a:prstGeom>
        <a:solidFill>
          <a:schemeClr val="accent4">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15364DBC-E43F-4045-84E1-F14C5853ABF9}">
      <dsp:nvSpPr>
        <dsp:cNvPr id="0" name=""/>
        <dsp:cNvSpPr/>
      </dsp:nvSpPr>
      <dsp:spPr>
        <a:xfrm>
          <a:off x="1789045" y="1715730"/>
          <a:ext cx="628108" cy="313979"/>
        </a:xfrm>
        <a:prstGeom prst="rect">
          <a:avLst/>
        </a:prstGeom>
        <a:noFill/>
        <a:ln w="9525" cap="rnd"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fr-FR" sz="2100" b="1" kern="1200" dirty="0" smtClean="0">
              <a:latin typeface="Arial Narrow" pitchFamily="34" charset="0"/>
            </a:rPr>
            <a:t>GES</a:t>
          </a:r>
          <a:endParaRPr lang="fr-FR" sz="2100" b="1" kern="1200" dirty="0">
            <a:latin typeface="Arial Narrow" pitchFamily="34" charset="0"/>
          </a:endParaRPr>
        </a:p>
      </dsp:txBody>
      <dsp:txXfrm>
        <a:off x="1789045" y="1715730"/>
        <a:ext cx="628108" cy="31397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221789-CF36-4F9F-B921-45117578A546}">
      <dsp:nvSpPr>
        <dsp:cNvPr id="0" name=""/>
        <dsp:cNvSpPr/>
      </dsp:nvSpPr>
      <dsp:spPr>
        <a:xfrm>
          <a:off x="1291579" y="495463"/>
          <a:ext cx="1234312" cy="1234312"/>
        </a:xfrm>
        <a:prstGeom prst="ellipse">
          <a:avLst/>
        </a:prstGeom>
        <a:solidFill>
          <a:schemeClr val="accent2">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CNAO</a:t>
          </a:r>
          <a:endParaRPr lang="fr-FR" sz="1800" b="1" kern="1200" dirty="0">
            <a:latin typeface="Arial Narrow" pitchFamily="34" charset="0"/>
          </a:endParaRPr>
        </a:p>
      </dsp:txBody>
      <dsp:txXfrm>
        <a:off x="1472340" y="676224"/>
        <a:ext cx="872790" cy="872790"/>
      </dsp:txXfrm>
    </dsp:sp>
    <dsp:sp modelId="{7E1FFE57-2E32-4790-B452-22862D291DD0}">
      <dsp:nvSpPr>
        <dsp:cNvPr id="0" name=""/>
        <dsp:cNvSpPr/>
      </dsp:nvSpPr>
      <dsp:spPr>
        <a:xfrm>
          <a:off x="1600157" y="220"/>
          <a:ext cx="617156" cy="617156"/>
        </a:xfrm>
        <a:prstGeom prst="ellipse">
          <a:avLst/>
        </a:prstGeom>
        <a:solidFill>
          <a:schemeClr val="accent3">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C</a:t>
          </a:r>
          <a:endParaRPr lang="fr-FR" sz="1800" b="1" kern="1200" dirty="0">
            <a:latin typeface="Arial Narrow" pitchFamily="34" charset="0"/>
          </a:endParaRPr>
        </a:p>
      </dsp:txBody>
      <dsp:txXfrm>
        <a:off x="1690537" y="90600"/>
        <a:ext cx="436396" cy="436396"/>
      </dsp:txXfrm>
    </dsp:sp>
    <dsp:sp modelId="{25CADD5B-C56E-4666-BF5D-E1CE45366B1B}">
      <dsp:nvSpPr>
        <dsp:cNvPr id="0" name=""/>
        <dsp:cNvSpPr/>
      </dsp:nvSpPr>
      <dsp:spPr>
        <a:xfrm>
          <a:off x="2403978" y="804041"/>
          <a:ext cx="617156" cy="617156"/>
        </a:xfrm>
        <a:prstGeom prst="ellipse">
          <a:avLst/>
        </a:prstGeom>
        <a:solidFill>
          <a:schemeClr val="accent4">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O</a:t>
          </a:r>
          <a:endParaRPr lang="fr-FR" sz="1800" b="1" kern="1200" dirty="0">
            <a:latin typeface="Arial Narrow" pitchFamily="34" charset="0"/>
          </a:endParaRPr>
        </a:p>
      </dsp:txBody>
      <dsp:txXfrm>
        <a:off x="2494358" y="894421"/>
        <a:ext cx="436396" cy="436396"/>
      </dsp:txXfrm>
    </dsp:sp>
    <dsp:sp modelId="{5BDC1759-6DFF-434F-9223-D4A834E2C6D1}">
      <dsp:nvSpPr>
        <dsp:cNvPr id="0" name=""/>
        <dsp:cNvSpPr/>
      </dsp:nvSpPr>
      <dsp:spPr>
        <a:xfrm>
          <a:off x="1600157" y="1607862"/>
          <a:ext cx="617156" cy="617156"/>
        </a:xfrm>
        <a:prstGeom prst="ellipse">
          <a:avLst/>
        </a:prstGeom>
        <a:solidFill>
          <a:schemeClr val="accent5">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A</a:t>
          </a:r>
          <a:endParaRPr lang="fr-FR" sz="1800" b="1" kern="1200" dirty="0">
            <a:latin typeface="Arial Narrow" pitchFamily="34" charset="0"/>
          </a:endParaRPr>
        </a:p>
      </dsp:txBody>
      <dsp:txXfrm>
        <a:off x="1690537" y="1698242"/>
        <a:ext cx="436396" cy="436396"/>
      </dsp:txXfrm>
    </dsp:sp>
    <dsp:sp modelId="{E2277AEA-F975-41F8-B7F2-2FF541422BAC}">
      <dsp:nvSpPr>
        <dsp:cNvPr id="0" name=""/>
        <dsp:cNvSpPr/>
      </dsp:nvSpPr>
      <dsp:spPr>
        <a:xfrm>
          <a:off x="796336" y="804041"/>
          <a:ext cx="617156" cy="617156"/>
        </a:xfrm>
        <a:prstGeom prst="ellipse">
          <a:avLst/>
        </a:prstGeom>
        <a:solidFill>
          <a:schemeClr val="accent6">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N</a:t>
          </a:r>
          <a:endParaRPr lang="fr-FR" sz="1800" b="1" kern="1200" dirty="0">
            <a:latin typeface="Arial Narrow" pitchFamily="34" charset="0"/>
          </a:endParaRPr>
        </a:p>
      </dsp:txBody>
      <dsp:txXfrm>
        <a:off x="886716" y="894421"/>
        <a:ext cx="436396" cy="436396"/>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E42EC5-617E-40E7-8F5E-73631117FB11}">
      <dsp:nvSpPr>
        <dsp:cNvPr id="0" name=""/>
        <dsp:cNvSpPr/>
      </dsp:nvSpPr>
      <dsp:spPr>
        <a:xfrm>
          <a:off x="2555462" y="1262513"/>
          <a:ext cx="1543072" cy="1543072"/>
        </a:xfrm>
        <a:prstGeom prst="gear9">
          <a:avLst/>
        </a:prstGeom>
        <a:solidFill>
          <a:schemeClr val="accent5">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endParaRPr lang="fr-FR" sz="1200" kern="1200">
            <a:latin typeface="Arial Narrow" pitchFamily="34" charset="0"/>
          </a:endParaRPr>
        </a:p>
      </dsp:txBody>
      <dsp:txXfrm>
        <a:off x="2865688" y="1623970"/>
        <a:ext cx="922620" cy="793171"/>
      </dsp:txXfrm>
    </dsp:sp>
    <dsp:sp modelId="{F9BBE1DF-2975-4767-A32B-78863BF72D0D}">
      <dsp:nvSpPr>
        <dsp:cNvPr id="0" name=""/>
        <dsp:cNvSpPr/>
      </dsp:nvSpPr>
      <dsp:spPr>
        <a:xfrm>
          <a:off x="1657675" y="897787"/>
          <a:ext cx="1122234" cy="1122234"/>
        </a:xfrm>
        <a:prstGeom prst="gear6">
          <a:avLst/>
        </a:prstGeom>
        <a:solidFill>
          <a:schemeClr val="accent5">
            <a:hueOff val="2404066"/>
            <a:satOff val="-4882"/>
            <a:lumOff val="3137"/>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endParaRPr lang="fr-FR" sz="1200" kern="1200">
            <a:latin typeface="Arial Narrow" pitchFamily="34" charset="0"/>
          </a:endParaRPr>
        </a:p>
      </dsp:txBody>
      <dsp:txXfrm>
        <a:off x="1940201" y="1182020"/>
        <a:ext cx="557182" cy="553768"/>
      </dsp:txXfrm>
    </dsp:sp>
    <dsp:sp modelId="{BA0F9B88-6EA4-4445-82AC-D8815DC9A389}">
      <dsp:nvSpPr>
        <dsp:cNvPr id="0" name=""/>
        <dsp:cNvSpPr/>
      </dsp:nvSpPr>
      <dsp:spPr>
        <a:xfrm rot="20700000">
          <a:off x="2286240" y="123560"/>
          <a:ext cx="1099560" cy="1099560"/>
        </a:xfrm>
        <a:prstGeom prst="gear6">
          <a:avLst/>
        </a:prstGeom>
        <a:solidFill>
          <a:schemeClr val="accent5">
            <a:hueOff val="4808133"/>
            <a:satOff val="-9764"/>
            <a:lumOff val="6275"/>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endParaRPr lang="fr-FR" sz="1200" kern="1200">
            <a:latin typeface="Arial Narrow" pitchFamily="34" charset="0"/>
          </a:endParaRPr>
        </a:p>
      </dsp:txBody>
      <dsp:txXfrm rot="-20700000">
        <a:off x="2527406" y="364726"/>
        <a:ext cx="617228" cy="617228"/>
      </dsp:txXfrm>
    </dsp:sp>
    <dsp:sp modelId="{7643F59F-8954-42D8-BEE5-9E76BE60033C}">
      <dsp:nvSpPr>
        <dsp:cNvPr id="0" name=""/>
        <dsp:cNvSpPr/>
      </dsp:nvSpPr>
      <dsp:spPr>
        <a:xfrm>
          <a:off x="2422219" y="1037848"/>
          <a:ext cx="1975132" cy="1975132"/>
        </a:xfrm>
        <a:prstGeom prst="circularArrow">
          <a:avLst>
            <a:gd name="adj1" fmla="val 4687"/>
            <a:gd name="adj2" fmla="val 299029"/>
            <a:gd name="adj3" fmla="val 2470166"/>
            <a:gd name="adj4" fmla="val 15964187"/>
            <a:gd name="adj5" fmla="val 5469"/>
          </a:avLst>
        </a:prstGeom>
        <a:solidFill>
          <a:schemeClr val="accent5">
            <a:hueOff val="0"/>
            <a:satOff val="0"/>
            <a:lumOff val="0"/>
            <a:alphaOff val="0"/>
          </a:schemeClr>
        </a:solidFill>
        <a:ln>
          <a:noFill/>
        </a:ln>
        <a:effectLst>
          <a:outerShdw blurRad="38100" dist="25400" dir="5400000" rotWithShape="0">
            <a:srgbClr val="000000">
              <a:alpha val="25000"/>
            </a:srgbClr>
          </a:outerShdw>
        </a:effectLst>
        <a:sp3d z="-110000">
          <a:bevelT w="40600" h="20600" prst="relaxedInset"/>
        </a:sp3d>
      </dsp:spPr>
      <dsp:style>
        <a:lnRef idx="0">
          <a:scrgbClr r="0" g="0" b="0"/>
        </a:lnRef>
        <a:fillRef idx="1">
          <a:scrgbClr r="0" g="0" b="0"/>
        </a:fillRef>
        <a:effectRef idx="2">
          <a:scrgbClr r="0" g="0" b="0"/>
        </a:effectRef>
        <a:fontRef idx="minor"/>
      </dsp:style>
    </dsp:sp>
    <dsp:sp modelId="{10ECBB78-6C46-4829-8411-2B6B04016BC9}">
      <dsp:nvSpPr>
        <dsp:cNvPr id="0" name=""/>
        <dsp:cNvSpPr/>
      </dsp:nvSpPr>
      <dsp:spPr>
        <a:xfrm>
          <a:off x="1458929" y="655439"/>
          <a:ext cx="1435057" cy="1435057"/>
        </a:xfrm>
        <a:prstGeom prst="leftCircularArrow">
          <a:avLst>
            <a:gd name="adj1" fmla="val 6452"/>
            <a:gd name="adj2" fmla="val 429999"/>
            <a:gd name="adj3" fmla="val 10489124"/>
            <a:gd name="adj4" fmla="val 14837806"/>
            <a:gd name="adj5" fmla="val 7527"/>
          </a:avLst>
        </a:prstGeom>
        <a:solidFill>
          <a:schemeClr val="accent5">
            <a:hueOff val="2404066"/>
            <a:satOff val="-4882"/>
            <a:lumOff val="3137"/>
            <a:alphaOff val="0"/>
          </a:schemeClr>
        </a:solidFill>
        <a:ln>
          <a:noFill/>
        </a:ln>
        <a:effectLst>
          <a:outerShdw blurRad="38100" dist="25400" dir="5400000" rotWithShape="0">
            <a:srgbClr val="000000">
              <a:alpha val="25000"/>
            </a:srgbClr>
          </a:outerShdw>
        </a:effectLst>
        <a:sp3d z="-110000">
          <a:bevelT w="40600" h="20600" prst="relaxedInset"/>
        </a:sp3d>
      </dsp:spPr>
      <dsp:style>
        <a:lnRef idx="0">
          <a:scrgbClr r="0" g="0" b="0"/>
        </a:lnRef>
        <a:fillRef idx="1">
          <a:scrgbClr r="0" g="0" b="0"/>
        </a:fillRef>
        <a:effectRef idx="2">
          <a:scrgbClr r="0" g="0" b="0"/>
        </a:effectRef>
        <a:fontRef idx="minor"/>
      </dsp:style>
    </dsp:sp>
    <dsp:sp modelId="{8E5EEDF9-0E16-40A9-820F-960C8BC9107D}">
      <dsp:nvSpPr>
        <dsp:cNvPr id="0" name=""/>
        <dsp:cNvSpPr/>
      </dsp:nvSpPr>
      <dsp:spPr>
        <a:xfrm>
          <a:off x="2031901" y="-111325"/>
          <a:ext cx="1547280" cy="1547280"/>
        </a:xfrm>
        <a:prstGeom prst="circularArrow">
          <a:avLst>
            <a:gd name="adj1" fmla="val 5984"/>
            <a:gd name="adj2" fmla="val 394124"/>
            <a:gd name="adj3" fmla="val 13313824"/>
            <a:gd name="adj4" fmla="val 10508221"/>
            <a:gd name="adj5" fmla="val 6981"/>
          </a:avLst>
        </a:prstGeom>
        <a:solidFill>
          <a:schemeClr val="accent5">
            <a:hueOff val="4808133"/>
            <a:satOff val="-9764"/>
            <a:lumOff val="6275"/>
            <a:alphaOff val="0"/>
          </a:schemeClr>
        </a:solidFill>
        <a:ln>
          <a:noFill/>
        </a:ln>
        <a:effectLst>
          <a:outerShdw blurRad="38100" dist="25400" dir="5400000" rotWithShape="0">
            <a:srgbClr val="000000">
              <a:alpha val="25000"/>
            </a:srgbClr>
          </a:outerShdw>
        </a:effectLst>
        <a:sp3d z="-110000">
          <a:bevelT w="40600" h="20600" prst="relaxedInset"/>
        </a:sp3d>
      </dsp:spPr>
      <dsp:style>
        <a:lnRef idx="0">
          <a:scrgbClr r="0" g="0" b="0"/>
        </a:lnRef>
        <a:fillRef idx="1">
          <a:scrgbClr r="0" g="0" b="0"/>
        </a:fillRef>
        <a:effectRef idx="2">
          <a:scrgbClr r="0" g="0" b="0"/>
        </a:effectRef>
        <a:fontRef idx="minor"/>
      </dsp:style>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221789-CF36-4F9F-B921-45117578A546}">
      <dsp:nvSpPr>
        <dsp:cNvPr id="0" name=""/>
        <dsp:cNvSpPr/>
      </dsp:nvSpPr>
      <dsp:spPr>
        <a:xfrm>
          <a:off x="1291579" y="495463"/>
          <a:ext cx="1234312" cy="1234312"/>
        </a:xfrm>
        <a:prstGeom prst="ellipse">
          <a:avLst/>
        </a:prstGeom>
        <a:solidFill>
          <a:schemeClr val="accent2">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CNAO</a:t>
          </a:r>
          <a:endParaRPr lang="fr-FR" sz="1800" b="1" kern="1200" dirty="0">
            <a:latin typeface="Arial Narrow" pitchFamily="34" charset="0"/>
          </a:endParaRPr>
        </a:p>
      </dsp:txBody>
      <dsp:txXfrm>
        <a:off x="1472340" y="676224"/>
        <a:ext cx="872790" cy="872790"/>
      </dsp:txXfrm>
    </dsp:sp>
    <dsp:sp modelId="{7E1FFE57-2E32-4790-B452-22862D291DD0}">
      <dsp:nvSpPr>
        <dsp:cNvPr id="0" name=""/>
        <dsp:cNvSpPr/>
      </dsp:nvSpPr>
      <dsp:spPr>
        <a:xfrm>
          <a:off x="1600157" y="220"/>
          <a:ext cx="617156" cy="617156"/>
        </a:xfrm>
        <a:prstGeom prst="ellipse">
          <a:avLst/>
        </a:prstGeom>
        <a:solidFill>
          <a:schemeClr val="accent3">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C</a:t>
          </a:r>
          <a:endParaRPr lang="fr-FR" sz="1800" b="1" kern="1200" dirty="0">
            <a:latin typeface="Arial Narrow" pitchFamily="34" charset="0"/>
          </a:endParaRPr>
        </a:p>
      </dsp:txBody>
      <dsp:txXfrm>
        <a:off x="1690537" y="90600"/>
        <a:ext cx="436396" cy="436396"/>
      </dsp:txXfrm>
    </dsp:sp>
    <dsp:sp modelId="{25CADD5B-C56E-4666-BF5D-E1CE45366B1B}">
      <dsp:nvSpPr>
        <dsp:cNvPr id="0" name=""/>
        <dsp:cNvSpPr/>
      </dsp:nvSpPr>
      <dsp:spPr>
        <a:xfrm>
          <a:off x="2403978" y="804041"/>
          <a:ext cx="617156" cy="617156"/>
        </a:xfrm>
        <a:prstGeom prst="ellipse">
          <a:avLst/>
        </a:prstGeom>
        <a:solidFill>
          <a:schemeClr val="accent4">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O</a:t>
          </a:r>
          <a:endParaRPr lang="fr-FR" sz="1800" b="1" kern="1200" dirty="0">
            <a:latin typeface="Arial Narrow" pitchFamily="34" charset="0"/>
          </a:endParaRPr>
        </a:p>
      </dsp:txBody>
      <dsp:txXfrm>
        <a:off x="2494358" y="894421"/>
        <a:ext cx="436396" cy="436396"/>
      </dsp:txXfrm>
    </dsp:sp>
    <dsp:sp modelId="{5BDC1759-6DFF-434F-9223-D4A834E2C6D1}">
      <dsp:nvSpPr>
        <dsp:cNvPr id="0" name=""/>
        <dsp:cNvSpPr/>
      </dsp:nvSpPr>
      <dsp:spPr>
        <a:xfrm>
          <a:off x="1600157" y="1607862"/>
          <a:ext cx="617156" cy="617156"/>
        </a:xfrm>
        <a:prstGeom prst="ellipse">
          <a:avLst/>
        </a:prstGeom>
        <a:solidFill>
          <a:schemeClr val="accent5">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A</a:t>
          </a:r>
          <a:endParaRPr lang="fr-FR" sz="1800" b="1" kern="1200" dirty="0">
            <a:latin typeface="Arial Narrow" pitchFamily="34" charset="0"/>
          </a:endParaRPr>
        </a:p>
      </dsp:txBody>
      <dsp:txXfrm>
        <a:off x="1690537" y="1698242"/>
        <a:ext cx="436396" cy="436396"/>
      </dsp:txXfrm>
    </dsp:sp>
    <dsp:sp modelId="{E2277AEA-F975-41F8-B7F2-2FF541422BAC}">
      <dsp:nvSpPr>
        <dsp:cNvPr id="0" name=""/>
        <dsp:cNvSpPr/>
      </dsp:nvSpPr>
      <dsp:spPr>
        <a:xfrm>
          <a:off x="796336" y="804041"/>
          <a:ext cx="617156" cy="617156"/>
        </a:xfrm>
        <a:prstGeom prst="ellipse">
          <a:avLst/>
        </a:prstGeom>
        <a:solidFill>
          <a:schemeClr val="accent6">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N</a:t>
          </a:r>
          <a:endParaRPr lang="fr-FR" sz="1800" b="1" kern="1200" dirty="0">
            <a:latin typeface="Arial Narrow" pitchFamily="34" charset="0"/>
          </a:endParaRPr>
        </a:p>
      </dsp:txBody>
      <dsp:txXfrm>
        <a:off x="886716" y="894421"/>
        <a:ext cx="436396" cy="436396"/>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658EF7-A2A8-49DE-B804-99EA8527061F}">
      <dsp:nvSpPr>
        <dsp:cNvPr id="0" name=""/>
        <dsp:cNvSpPr/>
      </dsp:nvSpPr>
      <dsp:spPr>
        <a:xfrm>
          <a:off x="647784" y="504094"/>
          <a:ext cx="1414550" cy="4661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fr-FR" sz="2800" kern="1200" dirty="0"/>
        </a:p>
      </dsp:txBody>
      <dsp:txXfrm>
        <a:off x="647784" y="504094"/>
        <a:ext cx="1414550" cy="466158"/>
      </dsp:txXfrm>
    </dsp:sp>
    <dsp:sp modelId="{7EA43B5F-BACE-402E-B33D-EA5933FC3C17}">
      <dsp:nvSpPr>
        <dsp:cNvPr id="0" name=""/>
        <dsp:cNvSpPr/>
      </dsp:nvSpPr>
      <dsp:spPr>
        <a:xfrm>
          <a:off x="647784" y="1487062"/>
          <a:ext cx="1414550" cy="8733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fr-FR" sz="3200" kern="1200"/>
        </a:p>
      </dsp:txBody>
      <dsp:txXfrm>
        <a:off x="647784" y="1487062"/>
        <a:ext cx="1414550" cy="873354"/>
      </dsp:txXfrm>
    </dsp:sp>
    <dsp:sp modelId="{196C596F-4C4C-4163-AA62-4FFDC4F04878}">
      <dsp:nvSpPr>
        <dsp:cNvPr id="0" name=""/>
        <dsp:cNvSpPr/>
      </dsp:nvSpPr>
      <dsp:spPr>
        <a:xfrm>
          <a:off x="646177" y="362317"/>
          <a:ext cx="112521" cy="112521"/>
        </a:xfrm>
        <a:prstGeom prst="ellipse">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71FF2B2-E2B8-430D-AD5D-4AC81D884892}">
      <dsp:nvSpPr>
        <dsp:cNvPr id="0" name=""/>
        <dsp:cNvSpPr/>
      </dsp:nvSpPr>
      <dsp:spPr>
        <a:xfrm>
          <a:off x="724942" y="204788"/>
          <a:ext cx="112521" cy="112521"/>
        </a:xfrm>
        <a:prstGeom prst="ellipse">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72FE3D-40F9-4F63-A6FE-F814497428FF}">
      <dsp:nvSpPr>
        <dsp:cNvPr id="0" name=""/>
        <dsp:cNvSpPr/>
      </dsp:nvSpPr>
      <dsp:spPr>
        <a:xfrm>
          <a:off x="913977" y="236294"/>
          <a:ext cx="176818" cy="176818"/>
        </a:xfrm>
        <a:prstGeom prst="ellipse">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437B710-7CFF-43F7-A39F-BF863F237450}">
      <dsp:nvSpPr>
        <dsp:cNvPr id="0" name=""/>
        <dsp:cNvSpPr/>
      </dsp:nvSpPr>
      <dsp:spPr>
        <a:xfrm>
          <a:off x="1071507" y="63011"/>
          <a:ext cx="112521" cy="112521"/>
        </a:xfrm>
        <a:prstGeom prst="ellipse">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0F6658-D2A9-41D5-A4EE-B615F9BF9C5A}">
      <dsp:nvSpPr>
        <dsp:cNvPr id="0" name=""/>
        <dsp:cNvSpPr/>
      </dsp:nvSpPr>
      <dsp:spPr>
        <a:xfrm>
          <a:off x="1276295" y="0"/>
          <a:ext cx="112521" cy="112521"/>
        </a:xfrm>
        <a:prstGeom prst="ellipse">
          <a:avLst/>
        </a:prstGeom>
        <a:solidFill>
          <a:schemeClr val="accent6">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D30D228-1A80-4C40-A672-F2659F25644C}">
      <dsp:nvSpPr>
        <dsp:cNvPr id="0" name=""/>
        <dsp:cNvSpPr/>
      </dsp:nvSpPr>
      <dsp:spPr>
        <a:xfrm>
          <a:off x="1528342" y="110270"/>
          <a:ext cx="112521" cy="112521"/>
        </a:xfrm>
        <a:prstGeom prst="ellipse">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0003F43-811C-40B5-A398-BC0B219FA876}">
      <dsp:nvSpPr>
        <dsp:cNvPr id="0" name=""/>
        <dsp:cNvSpPr/>
      </dsp:nvSpPr>
      <dsp:spPr>
        <a:xfrm>
          <a:off x="1685872" y="189035"/>
          <a:ext cx="176818" cy="176818"/>
        </a:xfrm>
        <a:prstGeom prst="ellipse">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2868467-236D-44AA-AD2C-1C510CDD6838}">
      <dsp:nvSpPr>
        <dsp:cNvPr id="0" name=""/>
        <dsp:cNvSpPr/>
      </dsp:nvSpPr>
      <dsp:spPr>
        <a:xfrm>
          <a:off x="1906413" y="362317"/>
          <a:ext cx="112521" cy="112521"/>
        </a:xfrm>
        <a:prstGeom prst="ellipse">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3AE5DC-E090-46D3-B6A4-621CADCDE4DF}">
      <dsp:nvSpPr>
        <dsp:cNvPr id="0" name=""/>
        <dsp:cNvSpPr/>
      </dsp:nvSpPr>
      <dsp:spPr>
        <a:xfrm>
          <a:off x="2000931" y="535600"/>
          <a:ext cx="112521" cy="112521"/>
        </a:xfrm>
        <a:prstGeom prst="ellipse">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535C70-AE99-43FB-9447-771AA68FBA39}">
      <dsp:nvSpPr>
        <dsp:cNvPr id="0" name=""/>
        <dsp:cNvSpPr/>
      </dsp:nvSpPr>
      <dsp:spPr>
        <a:xfrm>
          <a:off x="1181777" y="204788"/>
          <a:ext cx="289339" cy="289339"/>
        </a:xfrm>
        <a:prstGeom prst="ellipse">
          <a:avLst/>
        </a:prstGeom>
        <a:solidFill>
          <a:schemeClr val="accent6">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145E1D0-7136-4E07-9ACD-F119A7330EDA}">
      <dsp:nvSpPr>
        <dsp:cNvPr id="0" name=""/>
        <dsp:cNvSpPr/>
      </dsp:nvSpPr>
      <dsp:spPr>
        <a:xfrm>
          <a:off x="567412" y="803400"/>
          <a:ext cx="112521" cy="112521"/>
        </a:xfrm>
        <a:prstGeom prst="ellipse">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C3FB980-4A2B-47C5-809F-0FD3EE266C77}">
      <dsp:nvSpPr>
        <dsp:cNvPr id="0" name=""/>
        <dsp:cNvSpPr/>
      </dsp:nvSpPr>
      <dsp:spPr>
        <a:xfrm>
          <a:off x="661930" y="945177"/>
          <a:ext cx="176818" cy="176818"/>
        </a:xfrm>
        <a:prstGeom prst="ellipse">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5BF723-A563-4487-BE40-AE0E0C29A0B8}">
      <dsp:nvSpPr>
        <dsp:cNvPr id="0" name=""/>
        <dsp:cNvSpPr/>
      </dsp:nvSpPr>
      <dsp:spPr>
        <a:xfrm>
          <a:off x="898224" y="1071200"/>
          <a:ext cx="257191" cy="257191"/>
        </a:xfrm>
        <a:prstGeom prst="ellipse">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848A11-6D4A-4551-8356-52E33D3474DB}">
      <dsp:nvSpPr>
        <dsp:cNvPr id="0" name=""/>
        <dsp:cNvSpPr/>
      </dsp:nvSpPr>
      <dsp:spPr>
        <a:xfrm>
          <a:off x="1229036" y="1275989"/>
          <a:ext cx="112521" cy="112521"/>
        </a:xfrm>
        <a:prstGeom prst="ellipse">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24018A-018F-4862-95AA-FB816EF3C435}">
      <dsp:nvSpPr>
        <dsp:cNvPr id="0" name=""/>
        <dsp:cNvSpPr/>
      </dsp:nvSpPr>
      <dsp:spPr>
        <a:xfrm>
          <a:off x="1292048" y="1071200"/>
          <a:ext cx="176818" cy="176818"/>
        </a:xfrm>
        <a:prstGeom prst="ellipse">
          <a:avLst/>
        </a:prstGeom>
        <a:solidFill>
          <a:schemeClr val="accent6">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E2C89F-3490-4B1D-A0D5-A581BF633E06}">
      <dsp:nvSpPr>
        <dsp:cNvPr id="0" name=""/>
        <dsp:cNvSpPr/>
      </dsp:nvSpPr>
      <dsp:spPr>
        <a:xfrm>
          <a:off x="1449577" y="1291741"/>
          <a:ext cx="112521" cy="112521"/>
        </a:xfrm>
        <a:prstGeom prst="ellipse">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D24BCE-EFA9-4E0B-B644-3E3BF216E6FA}">
      <dsp:nvSpPr>
        <dsp:cNvPr id="0" name=""/>
        <dsp:cNvSpPr/>
      </dsp:nvSpPr>
      <dsp:spPr>
        <a:xfrm>
          <a:off x="1591354" y="1039694"/>
          <a:ext cx="257191" cy="257191"/>
        </a:xfrm>
        <a:prstGeom prst="ellipse">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F842564-73B0-4F75-B80A-12E81E021956}">
      <dsp:nvSpPr>
        <dsp:cNvPr id="0" name=""/>
        <dsp:cNvSpPr/>
      </dsp:nvSpPr>
      <dsp:spPr>
        <a:xfrm>
          <a:off x="1937919" y="976682"/>
          <a:ext cx="176818" cy="176818"/>
        </a:xfrm>
        <a:prstGeom prst="ellipse">
          <a:avLst/>
        </a:prstGeom>
        <a:solidFill>
          <a:schemeClr val="accent4">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152B719-9142-46DA-B77B-457C8BE45AAA}">
      <dsp:nvSpPr>
        <dsp:cNvPr id="0" name=""/>
        <dsp:cNvSpPr/>
      </dsp:nvSpPr>
      <dsp:spPr>
        <a:xfrm>
          <a:off x="2114738" y="236032"/>
          <a:ext cx="519291" cy="991384"/>
        </a:xfrm>
        <a:prstGeom prst="chevron">
          <a:avLst>
            <a:gd name="adj" fmla="val 6231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30016A3-6CCE-46AB-A0A0-F8F60DD7F665}">
      <dsp:nvSpPr>
        <dsp:cNvPr id="0" name=""/>
        <dsp:cNvSpPr/>
      </dsp:nvSpPr>
      <dsp:spPr>
        <a:xfrm>
          <a:off x="2539613" y="236032"/>
          <a:ext cx="519291" cy="991384"/>
        </a:xfrm>
        <a:prstGeom prst="chevron">
          <a:avLst>
            <a:gd name="adj" fmla="val 6231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21B7FA1-62FB-4E02-89E1-5BFE5B988170}">
      <dsp:nvSpPr>
        <dsp:cNvPr id="0" name=""/>
        <dsp:cNvSpPr/>
      </dsp:nvSpPr>
      <dsp:spPr>
        <a:xfrm>
          <a:off x="3165123" y="165701"/>
          <a:ext cx="1203812" cy="1203812"/>
        </a:xfrm>
        <a:prstGeom prst="ellipse">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fr-FR" sz="2000" kern="1200" dirty="0"/>
        </a:p>
      </dsp:txBody>
      <dsp:txXfrm>
        <a:off x="3341417" y="341995"/>
        <a:ext cx="851224" cy="851224"/>
      </dsp:txXfrm>
    </dsp:sp>
    <dsp:sp modelId="{2BE2472F-FB42-4C39-BEB9-E7C4909FB627}">
      <dsp:nvSpPr>
        <dsp:cNvPr id="0" name=""/>
        <dsp:cNvSpPr/>
      </dsp:nvSpPr>
      <dsp:spPr>
        <a:xfrm>
          <a:off x="3058905" y="1487062"/>
          <a:ext cx="1416250" cy="8733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fr-FR" sz="3200" kern="1200"/>
        </a:p>
      </dsp:txBody>
      <dsp:txXfrm>
        <a:off x="3058905" y="1487062"/>
        <a:ext cx="1416250" cy="8733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221789-CF36-4F9F-B921-45117578A546}">
      <dsp:nvSpPr>
        <dsp:cNvPr id="0" name=""/>
        <dsp:cNvSpPr/>
      </dsp:nvSpPr>
      <dsp:spPr>
        <a:xfrm>
          <a:off x="1291579" y="495463"/>
          <a:ext cx="1234312" cy="1234312"/>
        </a:xfrm>
        <a:prstGeom prst="ellipse">
          <a:avLst/>
        </a:prstGeom>
        <a:solidFill>
          <a:schemeClr val="accent2">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CNAO</a:t>
          </a:r>
          <a:endParaRPr lang="fr-FR" sz="1800" b="1" kern="1200" dirty="0">
            <a:latin typeface="Arial Narrow" pitchFamily="34" charset="0"/>
          </a:endParaRPr>
        </a:p>
      </dsp:txBody>
      <dsp:txXfrm>
        <a:off x="1472340" y="676224"/>
        <a:ext cx="872790" cy="872790"/>
      </dsp:txXfrm>
    </dsp:sp>
    <dsp:sp modelId="{7E1FFE57-2E32-4790-B452-22862D291DD0}">
      <dsp:nvSpPr>
        <dsp:cNvPr id="0" name=""/>
        <dsp:cNvSpPr/>
      </dsp:nvSpPr>
      <dsp:spPr>
        <a:xfrm>
          <a:off x="1600157" y="220"/>
          <a:ext cx="617156" cy="617156"/>
        </a:xfrm>
        <a:prstGeom prst="ellipse">
          <a:avLst/>
        </a:prstGeom>
        <a:solidFill>
          <a:schemeClr val="accent3">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C</a:t>
          </a:r>
          <a:endParaRPr lang="fr-FR" sz="1800" b="1" kern="1200" dirty="0">
            <a:latin typeface="Arial Narrow" pitchFamily="34" charset="0"/>
          </a:endParaRPr>
        </a:p>
      </dsp:txBody>
      <dsp:txXfrm>
        <a:off x="1690537" y="90600"/>
        <a:ext cx="436396" cy="436396"/>
      </dsp:txXfrm>
    </dsp:sp>
    <dsp:sp modelId="{25CADD5B-C56E-4666-BF5D-E1CE45366B1B}">
      <dsp:nvSpPr>
        <dsp:cNvPr id="0" name=""/>
        <dsp:cNvSpPr/>
      </dsp:nvSpPr>
      <dsp:spPr>
        <a:xfrm>
          <a:off x="2403978" y="804041"/>
          <a:ext cx="617156" cy="617156"/>
        </a:xfrm>
        <a:prstGeom prst="ellipse">
          <a:avLst/>
        </a:prstGeom>
        <a:solidFill>
          <a:schemeClr val="accent4">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O</a:t>
          </a:r>
          <a:endParaRPr lang="fr-FR" sz="1800" b="1" kern="1200" dirty="0">
            <a:latin typeface="Arial Narrow" pitchFamily="34" charset="0"/>
          </a:endParaRPr>
        </a:p>
      </dsp:txBody>
      <dsp:txXfrm>
        <a:off x="2494358" y="894421"/>
        <a:ext cx="436396" cy="436396"/>
      </dsp:txXfrm>
    </dsp:sp>
    <dsp:sp modelId="{5BDC1759-6DFF-434F-9223-D4A834E2C6D1}">
      <dsp:nvSpPr>
        <dsp:cNvPr id="0" name=""/>
        <dsp:cNvSpPr/>
      </dsp:nvSpPr>
      <dsp:spPr>
        <a:xfrm>
          <a:off x="1600157" y="1607862"/>
          <a:ext cx="617156" cy="617156"/>
        </a:xfrm>
        <a:prstGeom prst="ellipse">
          <a:avLst/>
        </a:prstGeom>
        <a:solidFill>
          <a:schemeClr val="accent5">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A</a:t>
          </a:r>
          <a:endParaRPr lang="fr-FR" sz="1800" b="1" kern="1200" dirty="0">
            <a:latin typeface="Arial Narrow" pitchFamily="34" charset="0"/>
          </a:endParaRPr>
        </a:p>
      </dsp:txBody>
      <dsp:txXfrm>
        <a:off x="1690537" y="1698242"/>
        <a:ext cx="436396" cy="436396"/>
      </dsp:txXfrm>
    </dsp:sp>
    <dsp:sp modelId="{E2277AEA-F975-41F8-B7F2-2FF541422BAC}">
      <dsp:nvSpPr>
        <dsp:cNvPr id="0" name=""/>
        <dsp:cNvSpPr/>
      </dsp:nvSpPr>
      <dsp:spPr>
        <a:xfrm>
          <a:off x="796336" y="804041"/>
          <a:ext cx="617156" cy="617156"/>
        </a:xfrm>
        <a:prstGeom prst="ellipse">
          <a:avLst/>
        </a:prstGeom>
        <a:solidFill>
          <a:schemeClr val="accent6">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N</a:t>
          </a:r>
          <a:endParaRPr lang="fr-FR" sz="1800" b="1" kern="1200" dirty="0">
            <a:latin typeface="Arial Narrow" pitchFamily="34" charset="0"/>
          </a:endParaRPr>
        </a:p>
      </dsp:txBody>
      <dsp:txXfrm>
        <a:off x="886716" y="894421"/>
        <a:ext cx="436396" cy="43639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221789-CF36-4F9F-B921-45117578A546}">
      <dsp:nvSpPr>
        <dsp:cNvPr id="0" name=""/>
        <dsp:cNvSpPr/>
      </dsp:nvSpPr>
      <dsp:spPr>
        <a:xfrm>
          <a:off x="1291579" y="495463"/>
          <a:ext cx="1234312" cy="1234312"/>
        </a:xfrm>
        <a:prstGeom prst="ellipse">
          <a:avLst/>
        </a:prstGeom>
        <a:solidFill>
          <a:schemeClr val="accent2">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CNAO</a:t>
          </a:r>
          <a:endParaRPr lang="fr-FR" sz="1800" b="1" kern="1200" dirty="0">
            <a:latin typeface="Arial Narrow" pitchFamily="34" charset="0"/>
          </a:endParaRPr>
        </a:p>
      </dsp:txBody>
      <dsp:txXfrm>
        <a:off x="1472340" y="676224"/>
        <a:ext cx="872790" cy="872790"/>
      </dsp:txXfrm>
    </dsp:sp>
    <dsp:sp modelId="{7E1FFE57-2E32-4790-B452-22862D291DD0}">
      <dsp:nvSpPr>
        <dsp:cNvPr id="0" name=""/>
        <dsp:cNvSpPr/>
      </dsp:nvSpPr>
      <dsp:spPr>
        <a:xfrm>
          <a:off x="1600157" y="220"/>
          <a:ext cx="617156" cy="617156"/>
        </a:xfrm>
        <a:prstGeom prst="ellipse">
          <a:avLst/>
        </a:prstGeom>
        <a:solidFill>
          <a:schemeClr val="accent3">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C</a:t>
          </a:r>
          <a:endParaRPr lang="fr-FR" sz="1800" b="1" kern="1200" dirty="0">
            <a:latin typeface="Arial Narrow" pitchFamily="34" charset="0"/>
          </a:endParaRPr>
        </a:p>
      </dsp:txBody>
      <dsp:txXfrm>
        <a:off x="1690537" y="90600"/>
        <a:ext cx="436396" cy="436396"/>
      </dsp:txXfrm>
    </dsp:sp>
    <dsp:sp modelId="{25CADD5B-C56E-4666-BF5D-E1CE45366B1B}">
      <dsp:nvSpPr>
        <dsp:cNvPr id="0" name=""/>
        <dsp:cNvSpPr/>
      </dsp:nvSpPr>
      <dsp:spPr>
        <a:xfrm>
          <a:off x="2403978" y="804041"/>
          <a:ext cx="617156" cy="617156"/>
        </a:xfrm>
        <a:prstGeom prst="ellipse">
          <a:avLst/>
        </a:prstGeom>
        <a:solidFill>
          <a:schemeClr val="accent4">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O</a:t>
          </a:r>
          <a:endParaRPr lang="fr-FR" sz="1800" b="1" kern="1200" dirty="0">
            <a:latin typeface="Arial Narrow" pitchFamily="34" charset="0"/>
          </a:endParaRPr>
        </a:p>
      </dsp:txBody>
      <dsp:txXfrm>
        <a:off x="2494358" y="894421"/>
        <a:ext cx="436396" cy="436396"/>
      </dsp:txXfrm>
    </dsp:sp>
    <dsp:sp modelId="{5BDC1759-6DFF-434F-9223-D4A834E2C6D1}">
      <dsp:nvSpPr>
        <dsp:cNvPr id="0" name=""/>
        <dsp:cNvSpPr/>
      </dsp:nvSpPr>
      <dsp:spPr>
        <a:xfrm>
          <a:off x="1600157" y="1607862"/>
          <a:ext cx="617156" cy="617156"/>
        </a:xfrm>
        <a:prstGeom prst="ellipse">
          <a:avLst/>
        </a:prstGeom>
        <a:solidFill>
          <a:schemeClr val="accent5">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A</a:t>
          </a:r>
          <a:endParaRPr lang="fr-FR" sz="1800" b="1" kern="1200" dirty="0">
            <a:latin typeface="Arial Narrow" pitchFamily="34" charset="0"/>
          </a:endParaRPr>
        </a:p>
      </dsp:txBody>
      <dsp:txXfrm>
        <a:off x="1690537" y="1698242"/>
        <a:ext cx="436396" cy="436396"/>
      </dsp:txXfrm>
    </dsp:sp>
    <dsp:sp modelId="{E2277AEA-F975-41F8-B7F2-2FF541422BAC}">
      <dsp:nvSpPr>
        <dsp:cNvPr id="0" name=""/>
        <dsp:cNvSpPr/>
      </dsp:nvSpPr>
      <dsp:spPr>
        <a:xfrm>
          <a:off x="796336" y="804041"/>
          <a:ext cx="617156" cy="617156"/>
        </a:xfrm>
        <a:prstGeom prst="ellipse">
          <a:avLst/>
        </a:prstGeom>
        <a:solidFill>
          <a:schemeClr val="accent6">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N</a:t>
          </a:r>
          <a:endParaRPr lang="fr-FR" sz="1800" b="1" kern="1200" dirty="0">
            <a:latin typeface="Arial Narrow" pitchFamily="34" charset="0"/>
          </a:endParaRPr>
        </a:p>
      </dsp:txBody>
      <dsp:txXfrm>
        <a:off x="886716" y="894421"/>
        <a:ext cx="436396" cy="4363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221789-CF36-4F9F-B921-45117578A546}">
      <dsp:nvSpPr>
        <dsp:cNvPr id="0" name=""/>
        <dsp:cNvSpPr/>
      </dsp:nvSpPr>
      <dsp:spPr>
        <a:xfrm>
          <a:off x="1291579" y="495463"/>
          <a:ext cx="1234312" cy="1234312"/>
        </a:xfrm>
        <a:prstGeom prst="ellipse">
          <a:avLst/>
        </a:prstGeom>
        <a:solidFill>
          <a:schemeClr val="accent2">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CNAO</a:t>
          </a:r>
          <a:endParaRPr lang="fr-FR" sz="1800" b="1" kern="1200" dirty="0">
            <a:latin typeface="Arial Narrow" pitchFamily="34" charset="0"/>
          </a:endParaRPr>
        </a:p>
      </dsp:txBody>
      <dsp:txXfrm>
        <a:off x="1472340" y="676224"/>
        <a:ext cx="872790" cy="872790"/>
      </dsp:txXfrm>
    </dsp:sp>
    <dsp:sp modelId="{7E1FFE57-2E32-4790-B452-22862D291DD0}">
      <dsp:nvSpPr>
        <dsp:cNvPr id="0" name=""/>
        <dsp:cNvSpPr/>
      </dsp:nvSpPr>
      <dsp:spPr>
        <a:xfrm>
          <a:off x="1600157" y="220"/>
          <a:ext cx="617156" cy="617156"/>
        </a:xfrm>
        <a:prstGeom prst="ellipse">
          <a:avLst/>
        </a:prstGeom>
        <a:solidFill>
          <a:schemeClr val="accent3">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C</a:t>
          </a:r>
          <a:endParaRPr lang="fr-FR" sz="1800" b="1" kern="1200" dirty="0">
            <a:latin typeface="Arial Narrow" pitchFamily="34" charset="0"/>
          </a:endParaRPr>
        </a:p>
      </dsp:txBody>
      <dsp:txXfrm>
        <a:off x="1690537" y="90600"/>
        <a:ext cx="436396" cy="436396"/>
      </dsp:txXfrm>
    </dsp:sp>
    <dsp:sp modelId="{25CADD5B-C56E-4666-BF5D-E1CE45366B1B}">
      <dsp:nvSpPr>
        <dsp:cNvPr id="0" name=""/>
        <dsp:cNvSpPr/>
      </dsp:nvSpPr>
      <dsp:spPr>
        <a:xfrm>
          <a:off x="2403978" y="804041"/>
          <a:ext cx="617156" cy="617156"/>
        </a:xfrm>
        <a:prstGeom prst="ellipse">
          <a:avLst/>
        </a:prstGeom>
        <a:solidFill>
          <a:schemeClr val="accent4">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O</a:t>
          </a:r>
          <a:endParaRPr lang="fr-FR" sz="1800" b="1" kern="1200" dirty="0">
            <a:latin typeface="Arial Narrow" pitchFamily="34" charset="0"/>
          </a:endParaRPr>
        </a:p>
      </dsp:txBody>
      <dsp:txXfrm>
        <a:off x="2494358" y="894421"/>
        <a:ext cx="436396" cy="436396"/>
      </dsp:txXfrm>
    </dsp:sp>
    <dsp:sp modelId="{5BDC1759-6DFF-434F-9223-D4A834E2C6D1}">
      <dsp:nvSpPr>
        <dsp:cNvPr id="0" name=""/>
        <dsp:cNvSpPr/>
      </dsp:nvSpPr>
      <dsp:spPr>
        <a:xfrm>
          <a:off x="1600157" y="1607862"/>
          <a:ext cx="617156" cy="617156"/>
        </a:xfrm>
        <a:prstGeom prst="ellipse">
          <a:avLst/>
        </a:prstGeom>
        <a:solidFill>
          <a:schemeClr val="accent5">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A</a:t>
          </a:r>
          <a:endParaRPr lang="fr-FR" sz="1800" b="1" kern="1200" dirty="0">
            <a:latin typeface="Arial Narrow" pitchFamily="34" charset="0"/>
          </a:endParaRPr>
        </a:p>
      </dsp:txBody>
      <dsp:txXfrm>
        <a:off x="1690537" y="1698242"/>
        <a:ext cx="436396" cy="436396"/>
      </dsp:txXfrm>
    </dsp:sp>
    <dsp:sp modelId="{E2277AEA-F975-41F8-B7F2-2FF541422BAC}">
      <dsp:nvSpPr>
        <dsp:cNvPr id="0" name=""/>
        <dsp:cNvSpPr/>
      </dsp:nvSpPr>
      <dsp:spPr>
        <a:xfrm>
          <a:off x="796336" y="804041"/>
          <a:ext cx="617156" cy="617156"/>
        </a:xfrm>
        <a:prstGeom prst="ellipse">
          <a:avLst/>
        </a:prstGeom>
        <a:solidFill>
          <a:schemeClr val="accent6">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N</a:t>
          </a:r>
          <a:endParaRPr lang="fr-FR" sz="1800" b="1" kern="1200" dirty="0">
            <a:latin typeface="Arial Narrow" pitchFamily="34" charset="0"/>
          </a:endParaRPr>
        </a:p>
      </dsp:txBody>
      <dsp:txXfrm>
        <a:off x="886716" y="894421"/>
        <a:ext cx="436396" cy="43639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221789-CF36-4F9F-B921-45117578A546}">
      <dsp:nvSpPr>
        <dsp:cNvPr id="0" name=""/>
        <dsp:cNvSpPr/>
      </dsp:nvSpPr>
      <dsp:spPr>
        <a:xfrm>
          <a:off x="1291579" y="495463"/>
          <a:ext cx="1234312" cy="1234312"/>
        </a:xfrm>
        <a:prstGeom prst="ellipse">
          <a:avLst/>
        </a:prstGeom>
        <a:solidFill>
          <a:schemeClr val="accent2">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CNAO</a:t>
          </a:r>
          <a:endParaRPr lang="fr-FR" sz="1800" b="1" kern="1200" dirty="0">
            <a:latin typeface="Arial Narrow" pitchFamily="34" charset="0"/>
          </a:endParaRPr>
        </a:p>
      </dsp:txBody>
      <dsp:txXfrm>
        <a:off x="1472340" y="676224"/>
        <a:ext cx="872790" cy="872790"/>
      </dsp:txXfrm>
    </dsp:sp>
    <dsp:sp modelId="{7E1FFE57-2E32-4790-B452-22862D291DD0}">
      <dsp:nvSpPr>
        <dsp:cNvPr id="0" name=""/>
        <dsp:cNvSpPr/>
      </dsp:nvSpPr>
      <dsp:spPr>
        <a:xfrm>
          <a:off x="1600157" y="220"/>
          <a:ext cx="617156" cy="617156"/>
        </a:xfrm>
        <a:prstGeom prst="ellipse">
          <a:avLst/>
        </a:prstGeom>
        <a:solidFill>
          <a:schemeClr val="accent3">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C</a:t>
          </a:r>
          <a:endParaRPr lang="fr-FR" sz="1800" b="1" kern="1200" dirty="0">
            <a:latin typeface="Arial Narrow" pitchFamily="34" charset="0"/>
          </a:endParaRPr>
        </a:p>
      </dsp:txBody>
      <dsp:txXfrm>
        <a:off x="1690537" y="90600"/>
        <a:ext cx="436396" cy="436396"/>
      </dsp:txXfrm>
    </dsp:sp>
    <dsp:sp modelId="{25CADD5B-C56E-4666-BF5D-E1CE45366B1B}">
      <dsp:nvSpPr>
        <dsp:cNvPr id="0" name=""/>
        <dsp:cNvSpPr/>
      </dsp:nvSpPr>
      <dsp:spPr>
        <a:xfrm>
          <a:off x="2403978" y="804041"/>
          <a:ext cx="617156" cy="617156"/>
        </a:xfrm>
        <a:prstGeom prst="ellipse">
          <a:avLst/>
        </a:prstGeom>
        <a:solidFill>
          <a:schemeClr val="accent4">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O</a:t>
          </a:r>
          <a:endParaRPr lang="fr-FR" sz="1800" b="1" kern="1200" dirty="0">
            <a:latin typeface="Arial Narrow" pitchFamily="34" charset="0"/>
          </a:endParaRPr>
        </a:p>
      </dsp:txBody>
      <dsp:txXfrm>
        <a:off x="2494358" y="894421"/>
        <a:ext cx="436396" cy="436396"/>
      </dsp:txXfrm>
    </dsp:sp>
    <dsp:sp modelId="{5BDC1759-6DFF-434F-9223-D4A834E2C6D1}">
      <dsp:nvSpPr>
        <dsp:cNvPr id="0" name=""/>
        <dsp:cNvSpPr/>
      </dsp:nvSpPr>
      <dsp:spPr>
        <a:xfrm>
          <a:off x="1600157" y="1607862"/>
          <a:ext cx="617156" cy="617156"/>
        </a:xfrm>
        <a:prstGeom prst="ellipse">
          <a:avLst/>
        </a:prstGeom>
        <a:solidFill>
          <a:schemeClr val="accent5">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A</a:t>
          </a:r>
          <a:endParaRPr lang="fr-FR" sz="1800" b="1" kern="1200" dirty="0">
            <a:latin typeface="Arial Narrow" pitchFamily="34" charset="0"/>
          </a:endParaRPr>
        </a:p>
      </dsp:txBody>
      <dsp:txXfrm>
        <a:off x="1690537" y="1698242"/>
        <a:ext cx="436396" cy="436396"/>
      </dsp:txXfrm>
    </dsp:sp>
    <dsp:sp modelId="{E2277AEA-F975-41F8-B7F2-2FF541422BAC}">
      <dsp:nvSpPr>
        <dsp:cNvPr id="0" name=""/>
        <dsp:cNvSpPr/>
      </dsp:nvSpPr>
      <dsp:spPr>
        <a:xfrm>
          <a:off x="796336" y="804041"/>
          <a:ext cx="617156" cy="617156"/>
        </a:xfrm>
        <a:prstGeom prst="ellipse">
          <a:avLst/>
        </a:prstGeom>
        <a:solidFill>
          <a:schemeClr val="accent6">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N</a:t>
          </a:r>
          <a:endParaRPr lang="fr-FR" sz="1800" b="1" kern="1200" dirty="0">
            <a:latin typeface="Arial Narrow" pitchFamily="34" charset="0"/>
          </a:endParaRPr>
        </a:p>
      </dsp:txBody>
      <dsp:txXfrm>
        <a:off x="886716" y="894421"/>
        <a:ext cx="436396" cy="43639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221789-CF36-4F9F-B921-45117578A546}">
      <dsp:nvSpPr>
        <dsp:cNvPr id="0" name=""/>
        <dsp:cNvSpPr/>
      </dsp:nvSpPr>
      <dsp:spPr>
        <a:xfrm>
          <a:off x="1291579" y="495463"/>
          <a:ext cx="1234312" cy="1234312"/>
        </a:xfrm>
        <a:prstGeom prst="ellipse">
          <a:avLst/>
        </a:prstGeom>
        <a:solidFill>
          <a:schemeClr val="accent2">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CNAO</a:t>
          </a:r>
          <a:endParaRPr lang="fr-FR" sz="1800" b="1" kern="1200" dirty="0">
            <a:latin typeface="Arial Narrow" pitchFamily="34" charset="0"/>
          </a:endParaRPr>
        </a:p>
      </dsp:txBody>
      <dsp:txXfrm>
        <a:off x="1472340" y="676224"/>
        <a:ext cx="872790" cy="872790"/>
      </dsp:txXfrm>
    </dsp:sp>
    <dsp:sp modelId="{7E1FFE57-2E32-4790-B452-22862D291DD0}">
      <dsp:nvSpPr>
        <dsp:cNvPr id="0" name=""/>
        <dsp:cNvSpPr/>
      </dsp:nvSpPr>
      <dsp:spPr>
        <a:xfrm>
          <a:off x="1600157" y="220"/>
          <a:ext cx="617156" cy="617156"/>
        </a:xfrm>
        <a:prstGeom prst="ellipse">
          <a:avLst/>
        </a:prstGeom>
        <a:solidFill>
          <a:schemeClr val="accent3">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C</a:t>
          </a:r>
          <a:endParaRPr lang="fr-FR" sz="1800" b="1" kern="1200" dirty="0">
            <a:latin typeface="Arial Narrow" pitchFamily="34" charset="0"/>
          </a:endParaRPr>
        </a:p>
      </dsp:txBody>
      <dsp:txXfrm>
        <a:off x="1690537" y="90600"/>
        <a:ext cx="436396" cy="436396"/>
      </dsp:txXfrm>
    </dsp:sp>
    <dsp:sp modelId="{25CADD5B-C56E-4666-BF5D-E1CE45366B1B}">
      <dsp:nvSpPr>
        <dsp:cNvPr id="0" name=""/>
        <dsp:cNvSpPr/>
      </dsp:nvSpPr>
      <dsp:spPr>
        <a:xfrm>
          <a:off x="2403978" y="804041"/>
          <a:ext cx="617156" cy="617156"/>
        </a:xfrm>
        <a:prstGeom prst="ellipse">
          <a:avLst/>
        </a:prstGeom>
        <a:solidFill>
          <a:schemeClr val="accent4">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O</a:t>
          </a:r>
          <a:endParaRPr lang="fr-FR" sz="1800" b="1" kern="1200" dirty="0">
            <a:latin typeface="Arial Narrow" pitchFamily="34" charset="0"/>
          </a:endParaRPr>
        </a:p>
      </dsp:txBody>
      <dsp:txXfrm>
        <a:off x="2494358" y="894421"/>
        <a:ext cx="436396" cy="436396"/>
      </dsp:txXfrm>
    </dsp:sp>
    <dsp:sp modelId="{5BDC1759-6DFF-434F-9223-D4A834E2C6D1}">
      <dsp:nvSpPr>
        <dsp:cNvPr id="0" name=""/>
        <dsp:cNvSpPr/>
      </dsp:nvSpPr>
      <dsp:spPr>
        <a:xfrm>
          <a:off x="1600157" y="1607862"/>
          <a:ext cx="617156" cy="617156"/>
        </a:xfrm>
        <a:prstGeom prst="ellipse">
          <a:avLst/>
        </a:prstGeom>
        <a:solidFill>
          <a:schemeClr val="accent5">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A</a:t>
          </a:r>
          <a:endParaRPr lang="fr-FR" sz="1800" b="1" kern="1200" dirty="0">
            <a:latin typeface="Arial Narrow" pitchFamily="34" charset="0"/>
          </a:endParaRPr>
        </a:p>
      </dsp:txBody>
      <dsp:txXfrm>
        <a:off x="1690537" y="1698242"/>
        <a:ext cx="436396" cy="436396"/>
      </dsp:txXfrm>
    </dsp:sp>
    <dsp:sp modelId="{E2277AEA-F975-41F8-B7F2-2FF541422BAC}">
      <dsp:nvSpPr>
        <dsp:cNvPr id="0" name=""/>
        <dsp:cNvSpPr/>
      </dsp:nvSpPr>
      <dsp:spPr>
        <a:xfrm>
          <a:off x="796336" y="804041"/>
          <a:ext cx="617156" cy="617156"/>
        </a:xfrm>
        <a:prstGeom prst="ellipse">
          <a:avLst/>
        </a:prstGeom>
        <a:solidFill>
          <a:schemeClr val="accent6">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N</a:t>
          </a:r>
          <a:endParaRPr lang="fr-FR" sz="1800" b="1" kern="1200" dirty="0">
            <a:latin typeface="Arial Narrow" pitchFamily="34" charset="0"/>
          </a:endParaRPr>
        </a:p>
      </dsp:txBody>
      <dsp:txXfrm>
        <a:off x="886716" y="894421"/>
        <a:ext cx="436396" cy="43639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221789-CF36-4F9F-B921-45117578A546}">
      <dsp:nvSpPr>
        <dsp:cNvPr id="0" name=""/>
        <dsp:cNvSpPr/>
      </dsp:nvSpPr>
      <dsp:spPr>
        <a:xfrm>
          <a:off x="1291579" y="495463"/>
          <a:ext cx="1234312" cy="1234312"/>
        </a:xfrm>
        <a:prstGeom prst="ellipse">
          <a:avLst/>
        </a:prstGeom>
        <a:solidFill>
          <a:schemeClr val="accent2">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CNAO</a:t>
          </a:r>
          <a:endParaRPr lang="fr-FR" sz="1800" b="1" kern="1200" dirty="0">
            <a:latin typeface="Arial Narrow" pitchFamily="34" charset="0"/>
          </a:endParaRPr>
        </a:p>
      </dsp:txBody>
      <dsp:txXfrm>
        <a:off x="1472340" y="676224"/>
        <a:ext cx="872790" cy="872790"/>
      </dsp:txXfrm>
    </dsp:sp>
    <dsp:sp modelId="{7E1FFE57-2E32-4790-B452-22862D291DD0}">
      <dsp:nvSpPr>
        <dsp:cNvPr id="0" name=""/>
        <dsp:cNvSpPr/>
      </dsp:nvSpPr>
      <dsp:spPr>
        <a:xfrm>
          <a:off x="1600157" y="220"/>
          <a:ext cx="617156" cy="617156"/>
        </a:xfrm>
        <a:prstGeom prst="ellipse">
          <a:avLst/>
        </a:prstGeom>
        <a:solidFill>
          <a:schemeClr val="accent3">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C</a:t>
          </a:r>
          <a:endParaRPr lang="fr-FR" sz="1800" b="1" kern="1200" dirty="0">
            <a:latin typeface="Arial Narrow" pitchFamily="34" charset="0"/>
          </a:endParaRPr>
        </a:p>
      </dsp:txBody>
      <dsp:txXfrm>
        <a:off x="1690537" y="90600"/>
        <a:ext cx="436396" cy="436396"/>
      </dsp:txXfrm>
    </dsp:sp>
    <dsp:sp modelId="{25CADD5B-C56E-4666-BF5D-E1CE45366B1B}">
      <dsp:nvSpPr>
        <dsp:cNvPr id="0" name=""/>
        <dsp:cNvSpPr/>
      </dsp:nvSpPr>
      <dsp:spPr>
        <a:xfrm>
          <a:off x="2403978" y="804041"/>
          <a:ext cx="617156" cy="617156"/>
        </a:xfrm>
        <a:prstGeom prst="ellipse">
          <a:avLst/>
        </a:prstGeom>
        <a:solidFill>
          <a:schemeClr val="accent4">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O</a:t>
          </a:r>
          <a:endParaRPr lang="fr-FR" sz="1800" b="1" kern="1200" dirty="0">
            <a:latin typeface="Arial Narrow" pitchFamily="34" charset="0"/>
          </a:endParaRPr>
        </a:p>
      </dsp:txBody>
      <dsp:txXfrm>
        <a:off x="2494358" y="894421"/>
        <a:ext cx="436396" cy="436396"/>
      </dsp:txXfrm>
    </dsp:sp>
    <dsp:sp modelId="{5BDC1759-6DFF-434F-9223-D4A834E2C6D1}">
      <dsp:nvSpPr>
        <dsp:cNvPr id="0" name=""/>
        <dsp:cNvSpPr/>
      </dsp:nvSpPr>
      <dsp:spPr>
        <a:xfrm>
          <a:off x="1600157" y="1607862"/>
          <a:ext cx="617156" cy="617156"/>
        </a:xfrm>
        <a:prstGeom prst="ellipse">
          <a:avLst/>
        </a:prstGeom>
        <a:solidFill>
          <a:schemeClr val="accent5">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A</a:t>
          </a:r>
          <a:endParaRPr lang="fr-FR" sz="1800" b="1" kern="1200" dirty="0">
            <a:latin typeface="Arial Narrow" pitchFamily="34" charset="0"/>
          </a:endParaRPr>
        </a:p>
      </dsp:txBody>
      <dsp:txXfrm>
        <a:off x="1690537" y="1698242"/>
        <a:ext cx="436396" cy="436396"/>
      </dsp:txXfrm>
    </dsp:sp>
    <dsp:sp modelId="{E2277AEA-F975-41F8-B7F2-2FF541422BAC}">
      <dsp:nvSpPr>
        <dsp:cNvPr id="0" name=""/>
        <dsp:cNvSpPr/>
      </dsp:nvSpPr>
      <dsp:spPr>
        <a:xfrm>
          <a:off x="796336" y="804041"/>
          <a:ext cx="617156" cy="617156"/>
        </a:xfrm>
        <a:prstGeom prst="ellipse">
          <a:avLst/>
        </a:prstGeom>
        <a:solidFill>
          <a:schemeClr val="accent6">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fr-FR" sz="1800" b="1" kern="1200" dirty="0" smtClean="0">
              <a:latin typeface="Arial Narrow" pitchFamily="34" charset="0"/>
            </a:rPr>
            <a:t>N</a:t>
          </a:r>
          <a:endParaRPr lang="fr-FR" sz="1800" b="1" kern="1200" dirty="0">
            <a:latin typeface="Arial Narrow" pitchFamily="34" charset="0"/>
          </a:endParaRPr>
        </a:p>
      </dsp:txBody>
      <dsp:txXfrm>
        <a:off x="886716" y="894421"/>
        <a:ext cx="436396" cy="43639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1C4CC8-F4DA-4E23-A1F7-4A9A58290A80}">
      <dsp:nvSpPr>
        <dsp:cNvPr id="0" name=""/>
        <dsp:cNvSpPr/>
      </dsp:nvSpPr>
      <dsp:spPr>
        <a:xfrm>
          <a:off x="1903535" y="498957"/>
          <a:ext cx="3324427" cy="3324427"/>
        </a:xfrm>
        <a:prstGeom prst="blockArc">
          <a:avLst>
            <a:gd name="adj1" fmla="val 11880000"/>
            <a:gd name="adj2" fmla="val 16200000"/>
            <a:gd name="adj3" fmla="val 4640"/>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56F6B946-794D-4789-9A20-8B57AC0F10FA}">
      <dsp:nvSpPr>
        <dsp:cNvPr id="0" name=""/>
        <dsp:cNvSpPr/>
      </dsp:nvSpPr>
      <dsp:spPr>
        <a:xfrm>
          <a:off x="1903535" y="498957"/>
          <a:ext cx="3324427" cy="3324427"/>
        </a:xfrm>
        <a:prstGeom prst="blockArc">
          <a:avLst>
            <a:gd name="adj1" fmla="val 7560000"/>
            <a:gd name="adj2" fmla="val 11880000"/>
            <a:gd name="adj3" fmla="val 4640"/>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CF421095-727C-4F0C-B8F5-66529515800F}">
      <dsp:nvSpPr>
        <dsp:cNvPr id="0" name=""/>
        <dsp:cNvSpPr/>
      </dsp:nvSpPr>
      <dsp:spPr>
        <a:xfrm>
          <a:off x="1903535" y="498957"/>
          <a:ext cx="3324427" cy="3324427"/>
        </a:xfrm>
        <a:prstGeom prst="blockArc">
          <a:avLst>
            <a:gd name="adj1" fmla="val 3240000"/>
            <a:gd name="adj2" fmla="val 7560000"/>
            <a:gd name="adj3" fmla="val 464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BF4D6287-0510-4733-9845-6231FDBD9464}">
      <dsp:nvSpPr>
        <dsp:cNvPr id="0" name=""/>
        <dsp:cNvSpPr/>
      </dsp:nvSpPr>
      <dsp:spPr>
        <a:xfrm>
          <a:off x="1903535" y="498957"/>
          <a:ext cx="3324427" cy="3324427"/>
        </a:xfrm>
        <a:prstGeom prst="blockArc">
          <a:avLst>
            <a:gd name="adj1" fmla="val 20520000"/>
            <a:gd name="adj2" fmla="val 3240000"/>
            <a:gd name="adj3" fmla="val 464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CBB69AAE-D58B-438D-929E-24D55739E0E5}">
      <dsp:nvSpPr>
        <dsp:cNvPr id="0" name=""/>
        <dsp:cNvSpPr/>
      </dsp:nvSpPr>
      <dsp:spPr>
        <a:xfrm>
          <a:off x="1903535" y="498957"/>
          <a:ext cx="3324427" cy="3324427"/>
        </a:xfrm>
        <a:prstGeom prst="blockArc">
          <a:avLst>
            <a:gd name="adj1" fmla="val 16200000"/>
            <a:gd name="adj2" fmla="val 20520000"/>
            <a:gd name="adj3" fmla="val 464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8C5640EC-E62D-4BF9-895B-A0D32D9041E9}">
      <dsp:nvSpPr>
        <dsp:cNvPr id="0" name=""/>
        <dsp:cNvSpPr/>
      </dsp:nvSpPr>
      <dsp:spPr>
        <a:xfrm>
          <a:off x="2800541" y="1395962"/>
          <a:ext cx="1530416" cy="1530416"/>
        </a:xfrm>
        <a:prstGeom prst="ellipse">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fr-FR" sz="2800" b="1" kern="1200" dirty="0" smtClean="0">
              <a:solidFill>
                <a:schemeClr val="tx1"/>
              </a:solidFill>
              <a:latin typeface="Arial Narrow" pitchFamily="34" charset="0"/>
            </a:rPr>
            <a:t>CNAO</a:t>
          </a:r>
          <a:endParaRPr lang="fr-FR" sz="2800" b="1" kern="1200" dirty="0">
            <a:solidFill>
              <a:schemeClr val="tx1"/>
            </a:solidFill>
            <a:latin typeface="Arial Narrow" pitchFamily="34" charset="0"/>
          </a:endParaRPr>
        </a:p>
      </dsp:txBody>
      <dsp:txXfrm>
        <a:off x="3024665" y="1620086"/>
        <a:ext cx="1082168" cy="1082168"/>
      </dsp:txXfrm>
    </dsp:sp>
    <dsp:sp modelId="{6F705AD5-6393-4BCB-B81F-4CF4B3705BCB}">
      <dsp:nvSpPr>
        <dsp:cNvPr id="0" name=""/>
        <dsp:cNvSpPr/>
      </dsp:nvSpPr>
      <dsp:spPr>
        <a:xfrm>
          <a:off x="3030103" y="1877"/>
          <a:ext cx="1071291" cy="1071291"/>
        </a:xfrm>
        <a:prstGeom prst="ellips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fr-FR" sz="1200" b="1" kern="1200" dirty="0" smtClean="0">
              <a:solidFill>
                <a:schemeClr val="tx1"/>
              </a:solidFill>
              <a:latin typeface="Arial Narrow" pitchFamily="34" charset="0"/>
            </a:rPr>
            <a:t>SONATEL Foundation</a:t>
          </a:r>
          <a:endParaRPr lang="fr-FR" sz="1200" b="1" kern="1200" dirty="0">
            <a:solidFill>
              <a:schemeClr val="tx1"/>
            </a:solidFill>
            <a:latin typeface="Arial Narrow" pitchFamily="34" charset="0"/>
          </a:endParaRPr>
        </a:p>
      </dsp:txBody>
      <dsp:txXfrm>
        <a:off x="3186990" y="158764"/>
        <a:ext cx="757517" cy="757517"/>
      </dsp:txXfrm>
    </dsp:sp>
    <dsp:sp modelId="{218A687B-56D0-4C0C-B6A7-372F3EC8F4D1}">
      <dsp:nvSpPr>
        <dsp:cNvPr id="0" name=""/>
        <dsp:cNvSpPr/>
      </dsp:nvSpPr>
      <dsp:spPr>
        <a:xfrm>
          <a:off x="4574283" y="1123790"/>
          <a:ext cx="1071291" cy="1071291"/>
        </a:xfrm>
        <a:prstGeom prst="ellipse">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endParaRPr lang="fr-FR" sz="1200" b="1" kern="1200" dirty="0" smtClean="0">
            <a:solidFill>
              <a:schemeClr val="tx1"/>
            </a:solidFill>
            <a:latin typeface="Arial Narrow" pitchFamily="34" charset="0"/>
          </a:endParaRPr>
        </a:p>
      </dsp:txBody>
      <dsp:txXfrm>
        <a:off x="4731170" y="1280677"/>
        <a:ext cx="757517" cy="757517"/>
      </dsp:txXfrm>
    </dsp:sp>
    <dsp:sp modelId="{48CF133A-17CB-4883-8033-F3E9D3FB43E1}">
      <dsp:nvSpPr>
        <dsp:cNvPr id="0" name=""/>
        <dsp:cNvSpPr/>
      </dsp:nvSpPr>
      <dsp:spPr>
        <a:xfrm>
          <a:off x="3984459" y="2939083"/>
          <a:ext cx="1071291" cy="1071291"/>
        </a:xfrm>
        <a:prstGeom prst="ellipse">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fr-FR" sz="1200" b="1" kern="1200" dirty="0" smtClean="0">
              <a:solidFill>
                <a:schemeClr val="tx1"/>
              </a:solidFill>
              <a:latin typeface="Arial Narrow" pitchFamily="34" charset="0"/>
            </a:rPr>
            <a:t>Léon </a:t>
          </a:r>
          <a:r>
            <a:rPr lang="fr-FR" sz="1200" b="1" kern="1200" dirty="0" smtClean="0">
              <a:solidFill>
                <a:schemeClr val="tx1"/>
              </a:solidFill>
              <a:latin typeface="Arial Narrow" pitchFamily="34" charset="0"/>
            </a:rPr>
            <a:t>Bérard de </a:t>
          </a:r>
          <a:r>
            <a:rPr lang="fr-FR" sz="1200" b="1" kern="1200" dirty="0" err="1" smtClean="0">
              <a:solidFill>
                <a:schemeClr val="tx1"/>
              </a:solidFill>
              <a:latin typeface="Arial Narrow" pitchFamily="34" charset="0"/>
            </a:rPr>
            <a:t>Hyerres</a:t>
          </a:r>
          <a:r>
            <a:rPr lang="fr-FR" sz="1200" b="1" kern="1200" dirty="0" smtClean="0">
              <a:solidFill>
                <a:schemeClr val="tx1"/>
              </a:solidFill>
              <a:latin typeface="Arial Narrow" pitchFamily="34" charset="0"/>
            </a:rPr>
            <a:t> </a:t>
          </a:r>
          <a:r>
            <a:rPr lang="fr-FR" sz="1200" b="1" kern="1200" dirty="0" err="1" smtClean="0">
              <a:solidFill>
                <a:schemeClr val="tx1"/>
              </a:solidFill>
              <a:latin typeface="Arial Narrow" pitchFamily="34" charset="0"/>
            </a:rPr>
            <a:t>hospital</a:t>
          </a:r>
          <a:endParaRPr lang="fr-FR" sz="1200" b="1" kern="1200" dirty="0">
            <a:solidFill>
              <a:schemeClr val="tx1"/>
            </a:solidFill>
            <a:latin typeface="Arial Narrow" pitchFamily="34" charset="0"/>
          </a:endParaRPr>
        </a:p>
      </dsp:txBody>
      <dsp:txXfrm>
        <a:off x="4141346" y="3095970"/>
        <a:ext cx="757517" cy="757517"/>
      </dsp:txXfrm>
    </dsp:sp>
    <dsp:sp modelId="{A9941EF0-B749-436D-A394-B769743A566C}">
      <dsp:nvSpPr>
        <dsp:cNvPr id="0" name=""/>
        <dsp:cNvSpPr/>
      </dsp:nvSpPr>
      <dsp:spPr>
        <a:xfrm>
          <a:off x="2075747" y="2939083"/>
          <a:ext cx="1071291" cy="1071291"/>
        </a:xfrm>
        <a:prstGeom prst="ellipse">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fr-FR" sz="1200" b="1" kern="1200" smtClean="0">
              <a:solidFill>
                <a:schemeClr val="tx1"/>
              </a:solidFill>
              <a:latin typeface="Arial Narrow" pitchFamily="34" charset="0"/>
            </a:rPr>
            <a:t>FATO</a:t>
          </a:r>
          <a:endParaRPr lang="fr-FR" sz="1200" b="1" kern="1200" dirty="0">
            <a:solidFill>
              <a:schemeClr val="tx1"/>
            </a:solidFill>
            <a:latin typeface="Arial Narrow" pitchFamily="34" charset="0"/>
          </a:endParaRPr>
        </a:p>
      </dsp:txBody>
      <dsp:txXfrm>
        <a:off x="2232634" y="3095970"/>
        <a:ext cx="757517" cy="757517"/>
      </dsp:txXfrm>
    </dsp:sp>
    <dsp:sp modelId="{106B1617-9D27-4631-AE2F-D5257981872F}">
      <dsp:nvSpPr>
        <dsp:cNvPr id="0" name=""/>
        <dsp:cNvSpPr/>
      </dsp:nvSpPr>
      <dsp:spPr>
        <a:xfrm>
          <a:off x="1485923" y="1123790"/>
          <a:ext cx="1071291" cy="1071291"/>
        </a:xfrm>
        <a:prstGeom prst="ellipse">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fr-FR" sz="1200" b="1" kern="1200" dirty="0" err="1" smtClean="0">
              <a:solidFill>
                <a:schemeClr val="tx1"/>
              </a:solidFill>
              <a:latin typeface="Arial Narrow" pitchFamily="34" charset="0"/>
            </a:rPr>
            <a:t>Merlé</a:t>
          </a:r>
          <a:r>
            <a:rPr lang="fr-FR" sz="1200" b="1" kern="1200" dirty="0" smtClean="0">
              <a:solidFill>
                <a:schemeClr val="tx1"/>
              </a:solidFill>
              <a:latin typeface="Arial Narrow" pitchFamily="34" charset="0"/>
            </a:rPr>
            <a:t> </a:t>
          </a:r>
          <a:r>
            <a:rPr lang="fr-FR" sz="1200" b="1" kern="1200" dirty="0" smtClean="0">
              <a:solidFill>
                <a:schemeClr val="tx1"/>
              </a:solidFill>
              <a:latin typeface="Arial Narrow" pitchFamily="34" charset="0"/>
            </a:rPr>
            <a:t>d’Aubigné de </a:t>
          </a:r>
          <a:r>
            <a:rPr lang="fr-FR" sz="1200" b="1" kern="1200" dirty="0" smtClean="0">
              <a:solidFill>
                <a:schemeClr val="tx1"/>
              </a:solidFill>
              <a:latin typeface="Arial Narrow" pitchFamily="34" charset="0"/>
            </a:rPr>
            <a:t>Valenton Institute</a:t>
          </a:r>
          <a:endParaRPr lang="fr-FR" sz="1200" b="1" kern="1200" dirty="0">
            <a:solidFill>
              <a:schemeClr val="tx1"/>
            </a:solidFill>
            <a:latin typeface="Arial Narrow" pitchFamily="34" charset="0"/>
          </a:endParaRPr>
        </a:p>
      </dsp:txBody>
      <dsp:txXfrm>
        <a:off x="1642810" y="1280677"/>
        <a:ext cx="757517" cy="75751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1C4CC8-F4DA-4E23-A1F7-4A9A58290A80}">
      <dsp:nvSpPr>
        <dsp:cNvPr id="0" name=""/>
        <dsp:cNvSpPr/>
      </dsp:nvSpPr>
      <dsp:spPr>
        <a:xfrm>
          <a:off x="1503712" y="481874"/>
          <a:ext cx="3211844" cy="3211844"/>
        </a:xfrm>
        <a:prstGeom prst="blockArc">
          <a:avLst>
            <a:gd name="adj1" fmla="val 10800000"/>
            <a:gd name="adj2" fmla="val 16200000"/>
            <a:gd name="adj3" fmla="val 4641"/>
          </a:avLst>
        </a:prstGeom>
        <a:solidFill>
          <a:schemeClr val="accent3">
            <a:hueOff val="2703983"/>
            <a:satOff val="-8997"/>
            <a:lumOff val="-4509"/>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56F6B946-794D-4789-9A20-8B57AC0F10FA}">
      <dsp:nvSpPr>
        <dsp:cNvPr id="0" name=""/>
        <dsp:cNvSpPr/>
      </dsp:nvSpPr>
      <dsp:spPr>
        <a:xfrm>
          <a:off x="1503712" y="481874"/>
          <a:ext cx="3211844" cy="3211844"/>
        </a:xfrm>
        <a:prstGeom prst="blockArc">
          <a:avLst>
            <a:gd name="adj1" fmla="val 5400000"/>
            <a:gd name="adj2" fmla="val 10800000"/>
            <a:gd name="adj3" fmla="val 4641"/>
          </a:avLst>
        </a:prstGeom>
        <a:solidFill>
          <a:schemeClr val="accent3">
            <a:hueOff val="1802655"/>
            <a:satOff val="-5998"/>
            <a:lumOff val="-3006"/>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EB644B69-C269-4814-B143-0E33D21F7970}">
      <dsp:nvSpPr>
        <dsp:cNvPr id="0" name=""/>
        <dsp:cNvSpPr/>
      </dsp:nvSpPr>
      <dsp:spPr>
        <a:xfrm>
          <a:off x="1503712" y="481874"/>
          <a:ext cx="3211844" cy="3211844"/>
        </a:xfrm>
        <a:prstGeom prst="blockArc">
          <a:avLst>
            <a:gd name="adj1" fmla="val 0"/>
            <a:gd name="adj2" fmla="val 5400000"/>
            <a:gd name="adj3" fmla="val 4641"/>
          </a:avLst>
        </a:prstGeom>
        <a:solidFill>
          <a:schemeClr val="accent3">
            <a:hueOff val="901328"/>
            <a:satOff val="-2999"/>
            <a:lumOff val="-1503"/>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CBB69AAE-D58B-438D-929E-24D55739E0E5}">
      <dsp:nvSpPr>
        <dsp:cNvPr id="0" name=""/>
        <dsp:cNvSpPr/>
      </dsp:nvSpPr>
      <dsp:spPr>
        <a:xfrm>
          <a:off x="1503712" y="481874"/>
          <a:ext cx="3211844" cy="3211844"/>
        </a:xfrm>
        <a:prstGeom prst="blockArc">
          <a:avLst>
            <a:gd name="adj1" fmla="val 16200000"/>
            <a:gd name="adj2" fmla="val 0"/>
            <a:gd name="adj3" fmla="val 4641"/>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8C5640EC-E62D-4BF9-895B-A0D32D9041E9}">
      <dsp:nvSpPr>
        <dsp:cNvPr id="0" name=""/>
        <dsp:cNvSpPr/>
      </dsp:nvSpPr>
      <dsp:spPr>
        <a:xfrm>
          <a:off x="2370185" y="1348347"/>
          <a:ext cx="1478898" cy="1478898"/>
        </a:xfrm>
        <a:prstGeom prst="ellipse">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fr-FR" sz="2800" b="1" kern="1200" dirty="0" smtClean="0">
              <a:solidFill>
                <a:schemeClr val="tx1"/>
              </a:solidFill>
              <a:latin typeface="Arial Narrow" pitchFamily="34" charset="0"/>
            </a:rPr>
            <a:t>CNAO</a:t>
          </a:r>
          <a:endParaRPr lang="fr-FR" sz="2800" b="1" kern="1200" dirty="0">
            <a:solidFill>
              <a:schemeClr val="tx1"/>
            </a:solidFill>
            <a:latin typeface="Arial Narrow" pitchFamily="34" charset="0"/>
          </a:endParaRPr>
        </a:p>
      </dsp:txBody>
      <dsp:txXfrm>
        <a:off x="2586765" y="1564927"/>
        <a:ext cx="1045738" cy="1045738"/>
      </dsp:txXfrm>
    </dsp:sp>
    <dsp:sp modelId="{6F705AD5-6393-4BCB-B81F-4CF4B3705BCB}">
      <dsp:nvSpPr>
        <dsp:cNvPr id="0" name=""/>
        <dsp:cNvSpPr/>
      </dsp:nvSpPr>
      <dsp:spPr>
        <a:xfrm>
          <a:off x="2592020" y="1528"/>
          <a:ext cx="1035229" cy="1035229"/>
        </a:xfrm>
        <a:prstGeom prst="ellipse">
          <a:avLst/>
        </a:prstGeom>
        <a:solidFill>
          <a:schemeClr val="accent3">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fr-FR" sz="1200" b="1" kern="1200" dirty="0" smtClean="0">
              <a:solidFill>
                <a:schemeClr val="tx1"/>
              </a:solidFill>
              <a:latin typeface="Arial Narrow" pitchFamily="34" charset="0"/>
            </a:rPr>
            <a:t> INDIA </a:t>
          </a:r>
          <a:r>
            <a:rPr lang="fr-FR" sz="1200" b="1" kern="1200" dirty="0" err="1" smtClean="0">
              <a:solidFill>
                <a:schemeClr val="tx1"/>
              </a:solidFill>
              <a:latin typeface="Arial Narrow" pitchFamily="34" charset="0"/>
            </a:rPr>
            <a:t>Embassy</a:t>
          </a:r>
          <a:endParaRPr lang="fr-FR" sz="1200" b="1" kern="1200" dirty="0">
            <a:solidFill>
              <a:schemeClr val="tx1"/>
            </a:solidFill>
            <a:latin typeface="Arial Narrow" pitchFamily="34" charset="0"/>
          </a:endParaRPr>
        </a:p>
      </dsp:txBody>
      <dsp:txXfrm>
        <a:off x="2743626" y="153134"/>
        <a:ext cx="732017" cy="732017"/>
      </dsp:txXfrm>
    </dsp:sp>
    <dsp:sp modelId="{6BC61D4C-B957-40E5-90EC-4FDA27CC02FA}">
      <dsp:nvSpPr>
        <dsp:cNvPr id="0" name=""/>
        <dsp:cNvSpPr/>
      </dsp:nvSpPr>
      <dsp:spPr>
        <a:xfrm>
          <a:off x="4160674" y="1570181"/>
          <a:ext cx="1035229" cy="1035229"/>
        </a:xfrm>
        <a:prstGeom prst="ellipse">
          <a:avLst/>
        </a:prstGeom>
        <a:solidFill>
          <a:schemeClr val="accent3">
            <a:hueOff val="901328"/>
            <a:satOff val="-2999"/>
            <a:lumOff val="-1503"/>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1"/>
              </a:solidFill>
              <a:latin typeface="Arial Narrow" pitchFamily="34" charset="0"/>
            </a:rPr>
            <a:t>Turkish Cooperation and Coordination Agency </a:t>
          </a:r>
          <a:endParaRPr lang="fr-FR" sz="1200" b="1" kern="1200" dirty="0">
            <a:solidFill>
              <a:schemeClr val="tx1"/>
            </a:solidFill>
            <a:latin typeface="Arial Narrow" pitchFamily="34" charset="0"/>
          </a:endParaRPr>
        </a:p>
      </dsp:txBody>
      <dsp:txXfrm>
        <a:off x="4312280" y="1721787"/>
        <a:ext cx="732017" cy="732017"/>
      </dsp:txXfrm>
    </dsp:sp>
    <dsp:sp modelId="{A9941EF0-B749-436D-A394-B769743A566C}">
      <dsp:nvSpPr>
        <dsp:cNvPr id="0" name=""/>
        <dsp:cNvSpPr/>
      </dsp:nvSpPr>
      <dsp:spPr>
        <a:xfrm>
          <a:off x="2592020" y="3138835"/>
          <a:ext cx="1035229" cy="1035229"/>
        </a:xfrm>
        <a:prstGeom prst="ellipse">
          <a:avLst/>
        </a:prstGeom>
        <a:solidFill>
          <a:schemeClr val="accent3">
            <a:hueOff val="1802655"/>
            <a:satOff val="-5998"/>
            <a:lumOff val="-3006"/>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endParaRPr lang="fr-FR" sz="1100" b="1" kern="1200" dirty="0">
            <a:solidFill>
              <a:schemeClr val="tx1"/>
            </a:solidFill>
            <a:latin typeface="Arial Narrow" pitchFamily="34" charset="0"/>
          </a:endParaRPr>
        </a:p>
      </dsp:txBody>
      <dsp:txXfrm>
        <a:off x="2743626" y="3290441"/>
        <a:ext cx="732017" cy="732017"/>
      </dsp:txXfrm>
    </dsp:sp>
    <dsp:sp modelId="{106B1617-9D27-4631-AE2F-D5257981872F}">
      <dsp:nvSpPr>
        <dsp:cNvPr id="0" name=""/>
        <dsp:cNvSpPr/>
      </dsp:nvSpPr>
      <dsp:spPr>
        <a:xfrm>
          <a:off x="1023366" y="1570181"/>
          <a:ext cx="1035229" cy="1035229"/>
        </a:xfrm>
        <a:prstGeom prst="ellipse">
          <a:avLst/>
        </a:prstGeom>
        <a:solidFill>
          <a:schemeClr val="accent3">
            <a:hueOff val="2703983"/>
            <a:satOff val="-8997"/>
            <a:lumOff val="-4509"/>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fr-FR" sz="1200" b="1" kern="1200" dirty="0" err="1" smtClean="0">
              <a:solidFill>
                <a:schemeClr val="tx1"/>
              </a:solidFill>
              <a:latin typeface="Arial Narrow" pitchFamily="34" charset="0"/>
            </a:rPr>
            <a:t>Guven</a:t>
          </a:r>
          <a:r>
            <a:rPr lang="fr-FR" sz="1200" b="1" kern="1200" dirty="0" smtClean="0">
              <a:solidFill>
                <a:schemeClr val="tx1"/>
              </a:solidFill>
              <a:latin typeface="Arial Narrow" pitchFamily="34" charset="0"/>
            </a:rPr>
            <a:t> </a:t>
          </a:r>
          <a:r>
            <a:rPr lang="fr-FR" sz="1200" b="1" kern="1200" dirty="0" smtClean="0">
              <a:solidFill>
                <a:schemeClr val="tx1"/>
              </a:solidFill>
              <a:latin typeface="Arial Narrow" pitchFamily="34" charset="0"/>
            </a:rPr>
            <a:t>de </a:t>
          </a:r>
          <a:r>
            <a:rPr lang="fr-FR" sz="1200" b="1" kern="1200" dirty="0" smtClean="0">
              <a:solidFill>
                <a:schemeClr val="tx1"/>
              </a:solidFill>
              <a:latin typeface="Arial Narrow" pitchFamily="34" charset="0"/>
            </a:rPr>
            <a:t>Ankara </a:t>
          </a:r>
          <a:r>
            <a:rPr lang="fr-FR" sz="1200" b="1" kern="1200" dirty="0" err="1" smtClean="0">
              <a:solidFill>
                <a:schemeClr val="tx1"/>
              </a:solidFill>
              <a:latin typeface="Arial Narrow" pitchFamily="34" charset="0"/>
            </a:rPr>
            <a:t>Hospital</a:t>
          </a:r>
          <a:endParaRPr lang="fr-FR" sz="1200" b="1" kern="1200" dirty="0">
            <a:solidFill>
              <a:schemeClr val="tx1"/>
            </a:solidFill>
            <a:latin typeface="Arial Narrow" pitchFamily="34" charset="0"/>
          </a:endParaRPr>
        </a:p>
      </dsp:txBody>
      <dsp:txXfrm>
        <a:off x="1174972" y="1721787"/>
        <a:ext cx="732017" cy="732017"/>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1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1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13.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14.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15.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16.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17.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11/13/2019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9.xml"/><Relationship Id="rId3" Type="http://schemas.openxmlformats.org/officeDocument/2006/relationships/diagramLayout" Target="../diagrams/layout8.xml"/><Relationship Id="rId7" Type="http://schemas.openxmlformats.org/officeDocument/2006/relationships/diagramData" Target="../diagrams/data9.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11.xml"/><Relationship Id="rId3" Type="http://schemas.openxmlformats.org/officeDocument/2006/relationships/diagramLayout" Target="../diagrams/layout10.xml"/><Relationship Id="rId7" Type="http://schemas.openxmlformats.org/officeDocument/2006/relationships/diagramData" Target="../diagrams/data11.xml"/><Relationship Id="rId2" Type="http://schemas.openxmlformats.org/officeDocument/2006/relationships/diagramData" Target="../diagrams/data10.xml"/><Relationship Id="rId1" Type="http://schemas.openxmlformats.org/officeDocument/2006/relationships/slideLayout" Target="../slideLayouts/slideLayout7.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15.xml"/><Relationship Id="rId3" Type="http://schemas.openxmlformats.org/officeDocument/2006/relationships/diagramLayout" Target="../diagrams/layout14.xml"/><Relationship Id="rId7" Type="http://schemas.openxmlformats.org/officeDocument/2006/relationships/diagramData" Target="../diagrams/data15.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11" Type="http://schemas.microsoft.com/office/2007/relationships/diagramDrawing" Target="../diagrams/drawing15.xml"/><Relationship Id="rId5" Type="http://schemas.openxmlformats.org/officeDocument/2006/relationships/diagramColors" Target="../diagrams/colors14.xml"/><Relationship Id="rId10" Type="http://schemas.openxmlformats.org/officeDocument/2006/relationships/diagramColors" Target="../diagrams/colors15.xml"/><Relationship Id="rId4" Type="http://schemas.openxmlformats.org/officeDocument/2006/relationships/diagramQuickStyle" Target="../diagrams/quickStyle14.xml"/><Relationship Id="rId9" Type="http://schemas.openxmlformats.org/officeDocument/2006/relationships/diagramQuickStyle" Target="../diagrams/quickStyle1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10.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051731" y="1791923"/>
            <a:ext cx="8915399" cy="1717759"/>
          </a:xfrm>
        </p:spPr>
        <p:txBody>
          <a:bodyPr>
            <a:normAutofit fontScale="90000"/>
          </a:bodyPr>
          <a:lstStyle/>
          <a:p>
            <a:pPr algn="ctr"/>
            <a:r>
              <a:rPr lang="fr-FR" sz="3600" b="1" dirty="0" smtClean="0">
                <a:solidFill>
                  <a:schemeClr val="tx1"/>
                </a:solidFill>
              </a:rPr>
              <a:t>REFLEXION AND TRAINING STRATEGIC SEMINAR</a:t>
            </a:r>
            <a:r>
              <a:rPr lang="fr-FR" sz="3600" dirty="0" smtClean="0">
                <a:solidFill>
                  <a:schemeClr val="tx1"/>
                </a:solidFill>
              </a:rPr>
              <a:t/>
            </a:r>
            <a:br>
              <a:rPr lang="fr-FR" sz="3600" dirty="0" smtClean="0">
                <a:solidFill>
                  <a:schemeClr val="tx1"/>
                </a:solidFill>
              </a:rPr>
            </a:br>
            <a:r>
              <a:rPr lang="fr-FR" sz="3600" dirty="0" smtClean="0">
                <a:solidFill>
                  <a:schemeClr val="tx1"/>
                </a:solidFill>
              </a:rPr>
              <a:t>Tunis : </a:t>
            </a:r>
            <a:r>
              <a:rPr lang="fr-FR" sz="3600" dirty="0" smtClean="0">
                <a:solidFill>
                  <a:schemeClr val="tx1"/>
                </a:solidFill>
              </a:rPr>
              <a:t>15 </a:t>
            </a:r>
            <a:r>
              <a:rPr lang="fr-FR" sz="3600" dirty="0" smtClean="0">
                <a:solidFill>
                  <a:schemeClr val="tx1"/>
                </a:solidFill>
              </a:rPr>
              <a:t>to </a:t>
            </a:r>
            <a:r>
              <a:rPr lang="fr-FR" sz="3600" dirty="0" smtClean="0">
                <a:solidFill>
                  <a:schemeClr val="tx1"/>
                </a:solidFill>
              </a:rPr>
              <a:t>17 </a:t>
            </a:r>
            <a:r>
              <a:rPr lang="fr-FR" sz="3600" dirty="0" err="1" smtClean="0">
                <a:solidFill>
                  <a:schemeClr val="tx1"/>
                </a:solidFill>
              </a:rPr>
              <a:t>November</a:t>
            </a:r>
            <a:r>
              <a:rPr lang="fr-FR" sz="3600" dirty="0" smtClean="0">
                <a:solidFill>
                  <a:schemeClr val="tx1"/>
                </a:solidFill>
              </a:rPr>
              <a:t> </a:t>
            </a:r>
            <a:r>
              <a:rPr lang="fr-FR" sz="3600" dirty="0" smtClean="0">
                <a:solidFill>
                  <a:schemeClr val="tx1"/>
                </a:solidFill>
              </a:rPr>
              <a:t>2019</a:t>
            </a:r>
            <a:endParaRPr lang="fr-FR" sz="3600" dirty="0">
              <a:solidFill>
                <a:schemeClr val="tx1"/>
              </a:solidFill>
            </a:endParaRPr>
          </a:p>
        </p:txBody>
      </p:sp>
      <p:sp>
        <p:nvSpPr>
          <p:cNvPr id="3" name="Sous-titre 2"/>
          <p:cNvSpPr>
            <a:spLocks noGrp="1"/>
          </p:cNvSpPr>
          <p:nvPr>
            <p:ph type="subTitle" idx="1"/>
          </p:nvPr>
        </p:nvSpPr>
        <p:spPr>
          <a:xfrm>
            <a:off x="2266483" y="5476626"/>
            <a:ext cx="8915399" cy="1126283"/>
          </a:xfrm>
        </p:spPr>
        <p:txBody>
          <a:bodyPr>
            <a:normAutofit/>
          </a:bodyPr>
          <a:lstStyle/>
          <a:p>
            <a:pPr algn="ctr"/>
            <a:r>
              <a:rPr lang="fr-FR" sz="1600" b="1" u="sng" dirty="0" err="1" smtClean="0">
                <a:solidFill>
                  <a:schemeClr val="tx1"/>
                </a:solidFill>
              </a:rPr>
              <a:t>Author</a:t>
            </a:r>
            <a:endParaRPr lang="fr-FR" sz="1600" b="1" u="sng" dirty="0" smtClean="0">
              <a:solidFill>
                <a:schemeClr val="tx1"/>
              </a:solidFill>
            </a:endParaRPr>
          </a:p>
          <a:p>
            <a:pPr algn="ctr"/>
            <a:r>
              <a:rPr lang="fr-FR" sz="1600" b="1" dirty="0" smtClean="0">
                <a:solidFill>
                  <a:schemeClr val="tx1"/>
                </a:solidFill>
              </a:rPr>
              <a:t>Bineta Diabel Bâ MBACKE</a:t>
            </a:r>
          </a:p>
          <a:p>
            <a:pPr algn="ctr"/>
            <a:r>
              <a:rPr lang="fr-FR" sz="1600" b="1" dirty="0" err="1" smtClean="0">
                <a:solidFill>
                  <a:schemeClr val="tx1"/>
                </a:solidFill>
              </a:rPr>
              <a:t>Director</a:t>
            </a:r>
            <a:r>
              <a:rPr lang="fr-FR" sz="1600" b="1" dirty="0" smtClean="0">
                <a:solidFill>
                  <a:schemeClr val="tx1"/>
                </a:solidFill>
              </a:rPr>
              <a:t> </a:t>
            </a:r>
            <a:r>
              <a:rPr lang="fr-FR" sz="1600" b="1" dirty="0" smtClean="0">
                <a:solidFill>
                  <a:schemeClr val="tx1"/>
                </a:solidFill>
              </a:rPr>
              <a:t>of the </a:t>
            </a:r>
            <a:r>
              <a:rPr lang="fr-FR" sz="1600" b="1" dirty="0" smtClean="0">
                <a:solidFill>
                  <a:schemeClr val="tx1"/>
                </a:solidFill>
              </a:rPr>
              <a:t>National </a:t>
            </a:r>
            <a:r>
              <a:rPr lang="fr-FR" sz="1600" b="1" dirty="0" err="1" smtClean="0">
                <a:solidFill>
                  <a:schemeClr val="tx1"/>
                </a:solidFill>
              </a:rPr>
              <a:t>Orthopedic</a:t>
            </a:r>
            <a:r>
              <a:rPr lang="fr-FR" sz="1600" b="1" dirty="0" smtClean="0">
                <a:solidFill>
                  <a:schemeClr val="tx1"/>
                </a:solidFill>
              </a:rPr>
              <a:t> Centre of Dakar</a:t>
            </a:r>
            <a:endParaRPr lang="fr-FR" sz="1600" b="1" dirty="0">
              <a:solidFill>
                <a:schemeClr val="tx1"/>
              </a:solidFill>
            </a:endParaRPr>
          </a:p>
        </p:txBody>
      </p:sp>
    </p:spTree>
    <p:extLst>
      <p:ext uri="{BB962C8B-B14F-4D97-AF65-F5344CB8AC3E}">
        <p14:creationId xmlns:p14="http://schemas.microsoft.com/office/powerpoint/2010/main" val="27915608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91127" y="1419725"/>
            <a:ext cx="10096917" cy="4608095"/>
          </a:xfrm>
        </p:spPr>
        <p:txBody>
          <a:bodyPr>
            <a:noAutofit/>
          </a:bodyPr>
          <a:lstStyle/>
          <a:p>
            <a:pPr algn="just"/>
            <a:r>
              <a:rPr lang="en-US" sz="2400" dirty="0" smtClean="0">
                <a:latin typeface="Arial Narrow" pitchFamily="34" charset="0"/>
              </a:rPr>
              <a:t>Partnership </a:t>
            </a:r>
            <a:r>
              <a:rPr lang="en-US" sz="2400" dirty="0">
                <a:latin typeface="Arial Narrow" pitchFamily="34" charset="0"/>
              </a:rPr>
              <a:t>development policy with several partners such </a:t>
            </a:r>
            <a:r>
              <a:rPr lang="en-US" sz="2400" dirty="0" smtClean="0">
                <a:latin typeface="Arial Narrow" pitchFamily="34" charset="0"/>
              </a:rPr>
              <a:t>as:</a:t>
            </a:r>
            <a:endParaRPr lang="fr-FR" sz="2400" dirty="0" smtClean="0">
              <a:latin typeface="Arial Narrow" pitchFamily="34" charset="0"/>
            </a:endParaRPr>
          </a:p>
          <a:p>
            <a:pPr algn="just"/>
            <a:endParaRPr lang="fr-FR" sz="2400" dirty="0" smtClean="0">
              <a:latin typeface="Arial Narrow" pitchFamily="34" charset="0"/>
            </a:endParaRPr>
          </a:p>
          <a:p>
            <a:pPr algn="just"/>
            <a:endParaRPr lang="fr-FR" sz="2400" dirty="0">
              <a:latin typeface="Arial Narrow" pitchFamily="34" charset="0"/>
            </a:endParaRPr>
          </a:p>
          <a:p>
            <a:pPr algn="just"/>
            <a:endParaRPr lang="fr-FR" sz="2400" dirty="0" smtClean="0">
              <a:latin typeface="Arial Narrow" pitchFamily="34" charset="0"/>
            </a:endParaRPr>
          </a:p>
          <a:p>
            <a:pPr algn="just"/>
            <a:endParaRPr lang="fr-FR" sz="2400" dirty="0">
              <a:latin typeface="Arial Narrow" pitchFamily="34" charset="0"/>
            </a:endParaRPr>
          </a:p>
          <a:p>
            <a:pPr algn="just"/>
            <a:endParaRPr lang="fr-FR" sz="2400" dirty="0">
              <a:latin typeface="Arial Narrow" pitchFamily="34" charset="0"/>
            </a:endParaRPr>
          </a:p>
          <a:p>
            <a:pPr algn="just"/>
            <a:endParaRPr lang="fr-FR" sz="2400" dirty="0" smtClean="0">
              <a:latin typeface="Arial Narrow" pitchFamily="34" charset="0"/>
            </a:endParaRPr>
          </a:p>
          <a:p>
            <a:pPr algn="just"/>
            <a:endParaRPr lang="fr-FR" sz="2400" dirty="0">
              <a:latin typeface="Arial Narrow" pitchFamily="34" charset="0"/>
            </a:endParaRPr>
          </a:p>
          <a:p>
            <a:pPr algn="just"/>
            <a:endParaRPr lang="fr-FR" sz="2400" dirty="0" smtClean="0">
              <a:latin typeface="Arial Narrow" pitchFamily="34" charset="0"/>
            </a:endParaRPr>
          </a:p>
          <a:p>
            <a:pPr algn="just"/>
            <a:endParaRPr lang="fr-FR" sz="2400" dirty="0">
              <a:latin typeface="Arial Narrow" pitchFamily="34" charset="0"/>
            </a:endParaRPr>
          </a:p>
          <a:p>
            <a:pPr algn="just"/>
            <a:r>
              <a:rPr lang="fr-FR" sz="2400" dirty="0" err="1" smtClean="0">
                <a:solidFill>
                  <a:srgbClr val="000099"/>
                </a:solidFill>
                <a:latin typeface="Arial Narrow" pitchFamily="34" charset="0"/>
              </a:rPr>
              <a:t>Other</a:t>
            </a:r>
            <a:r>
              <a:rPr lang="fr-FR" sz="2400" dirty="0" smtClean="0">
                <a:solidFill>
                  <a:srgbClr val="000099"/>
                </a:solidFill>
                <a:latin typeface="Arial Narrow" pitchFamily="34" charset="0"/>
              </a:rPr>
              <a:t>  </a:t>
            </a:r>
            <a:r>
              <a:rPr lang="fr-FR" sz="2400" dirty="0" err="1" smtClean="0">
                <a:solidFill>
                  <a:srgbClr val="000099"/>
                </a:solidFill>
                <a:latin typeface="Arial Narrow" pitchFamily="34" charset="0"/>
              </a:rPr>
              <a:t>po</a:t>
            </a:r>
            <a:r>
              <a:rPr lang="fr-FR" sz="2400" dirty="0" err="1" smtClean="0">
                <a:solidFill>
                  <a:srgbClr val="000099"/>
                </a:solidFill>
                <a:latin typeface="Arial Narrow" pitchFamily="34" charset="0"/>
              </a:rPr>
              <a:t>licy</a:t>
            </a:r>
            <a:r>
              <a:rPr lang="fr-FR" sz="2400" dirty="0" smtClean="0">
                <a:latin typeface="Arial Narrow" pitchFamily="34" charset="0"/>
              </a:rPr>
              <a:t>: </a:t>
            </a:r>
            <a:r>
              <a:rPr lang="fr-FR" sz="2400" dirty="0" err="1" smtClean="0">
                <a:latin typeface="Arial Narrow" pitchFamily="34" charset="0"/>
              </a:rPr>
              <a:t>Promoting</a:t>
            </a:r>
            <a:r>
              <a:rPr lang="fr-FR" sz="2400" dirty="0" smtClean="0">
                <a:latin typeface="Arial Narrow" pitchFamily="34" charset="0"/>
              </a:rPr>
              <a:t> staff training</a:t>
            </a:r>
            <a:endParaRPr lang="fr-FR" sz="2400" dirty="0">
              <a:latin typeface="Arial Narrow" pitchFamily="34" charset="0"/>
            </a:endParaRPr>
          </a:p>
        </p:txBody>
      </p:sp>
      <p:sp>
        <p:nvSpPr>
          <p:cNvPr id="4" name="Titre 1"/>
          <p:cNvSpPr txBox="1">
            <a:spLocks/>
          </p:cNvSpPr>
          <p:nvPr/>
        </p:nvSpPr>
        <p:spPr>
          <a:xfrm>
            <a:off x="1566225" y="604893"/>
            <a:ext cx="7842465" cy="125447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sz="3200" b="1" dirty="0" smtClean="0">
                <a:solidFill>
                  <a:srgbClr val="C00000"/>
                </a:solidFill>
                <a:latin typeface="Arial Narrow" pitchFamily="34" charset="0"/>
              </a:rPr>
              <a:t>DEVELOPMENT POLICY (2</a:t>
            </a:r>
            <a:r>
              <a:rPr lang="fr-FR" sz="3200" b="1" dirty="0" smtClean="0">
                <a:solidFill>
                  <a:srgbClr val="C00000"/>
                </a:solidFill>
                <a:latin typeface="Arial Narrow" pitchFamily="34" charset="0"/>
              </a:rPr>
              <a:t>)</a:t>
            </a:r>
          </a:p>
        </p:txBody>
      </p:sp>
      <p:graphicFrame>
        <p:nvGraphicFramePr>
          <p:cNvPr id="5" name="Diagramme 4"/>
          <p:cNvGraphicFramePr/>
          <p:nvPr>
            <p:extLst>
              <p:ext uri="{D42A27DB-BD31-4B8C-83A1-F6EECF244321}">
                <p14:modId xmlns:p14="http://schemas.microsoft.com/office/powerpoint/2010/main" val="151080636"/>
              </p:ext>
            </p:extLst>
          </p:nvPr>
        </p:nvGraphicFramePr>
        <p:xfrm>
          <a:off x="-709864" y="2051868"/>
          <a:ext cx="7131499" cy="40399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me 5"/>
          <p:cNvGraphicFramePr/>
          <p:nvPr>
            <p:extLst>
              <p:ext uri="{D42A27DB-BD31-4B8C-83A1-F6EECF244321}">
                <p14:modId xmlns:p14="http://schemas.microsoft.com/office/powerpoint/2010/main" val="1654155730"/>
              </p:ext>
            </p:extLst>
          </p:nvPr>
        </p:nvGraphicFramePr>
        <p:xfrm>
          <a:off x="5972730" y="2105526"/>
          <a:ext cx="6219270" cy="417559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5495927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566225" y="604893"/>
            <a:ext cx="7842465" cy="125447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sz="3200" b="1" dirty="0" smtClean="0">
                <a:solidFill>
                  <a:srgbClr val="C00000"/>
                </a:solidFill>
                <a:latin typeface="Arial Narrow" pitchFamily="34" charset="0"/>
              </a:rPr>
              <a:t>DEVELOPMENT POLICY (3</a:t>
            </a:r>
            <a:r>
              <a:rPr lang="fr-FR" sz="3200" b="1" dirty="0" smtClean="0">
                <a:solidFill>
                  <a:srgbClr val="C00000"/>
                </a:solidFill>
                <a:latin typeface="Arial Narrow" pitchFamily="34" charset="0"/>
              </a:rPr>
              <a:t>)</a:t>
            </a:r>
          </a:p>
        </p:txBody>
      </p:sp>
      <p:sp>
        <p:nvSpPr>
          <p:cNvPr id="4" name="Espace réservé du contenu 2"/>
          <p:cNvSpPr txBox="1">
            <a:spLocks/>
          </p:cNvSpPr>
          <p:nvPr/>
        </p:nvSpPr>
        <p:spPr>
          <a:xfrm>
            <a:off x="1566225" y="1702467"/>
            <a:ext cx="10096917" cy="4608095"/>
          </a:xfrm>
          <a:prstGeom prst="rect">
            <a:avLst/>
          </a:prstGeom>
        </p:spPr>
        <p:txBody>
          <a:bodyPr>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algn="just"/>
            <a:endParaRPr lang="fr-FR" sz="2400" dirty="0" smtClean="0">
              <a:latin typeface="Arial Narrow" pitchFamily="34" charset="0"/>
            </a:endParaRPr>
          </a:p>
          <a:p>
            <a:pPr algn="just"/>
            <a:r>
              <a:rPr lang="fr-FR" sz="2400" dirty="0" smtClean="0">
                <a:latin typeface="Arial Narrow" pitchFamily="34" charset="0"/>
              </a:rPr>
              <a:t>Diversification </a:t>
            </a:r>
            <a:r>
              <a:rPr lang="fr-FR" sz="2400" dirty="0">
                <a:latin typeface="Arial Narrow" pitchFamily="34" charset="0"/>
              </a:rPr>
              <a:t>o</a:t>
            </a:r>
            <a:r>
              <a:rPr lang="en-US" sz="2400" dirty="0" smtClean="0">
                <a:latin typeface="Arial Narrow" pitchFamily="34" charset="0"/>
              </a:rPr>
              <a:t>f </a:t>
            </a:r>
            <a:r>
              <a:rPr lang="en-US" sz="2400" dirty="0">
                <a:latin typeface="Arial Narrow" pitchFamily="34" charset="0"/>
              </a:rPr>
              <a:t>the </a:t>
            </a:r>
            <a:r>
              <a:rPr lang="en-US" sz="2400" dirty="0" smtClean="0">
                <a:latin typeface="Arial Narrow" pitchFamily="34" charset="0"/>
              </a:rPr>
              <a:t>care offer </a:t>
            </a:r>
            <a:r>
              <a:rPr lang="en-US" sz="2400" dirty="0">
                <a:latin typeface="Arial Narrow" pitchFamily="34" charset="0"/>
              </a:rPr>
              <a:t>at the level of the consultation </a:t>
            </a:r>
            <a:r>
              <a:rPr lang="en-US" sz="2400" dirty="0" smtClean="0">
                <a:latin typeface="Arial Narrow" pitchFamily="34" charset="0"/>
              </a:rPr>
              <a:t>service</a:t>
            </a:r>
            <a:endParaRPr lang="fr-FR" sz="2400" dirty="0" smtClean="0">
              <a:latin typeface="Arial Narrow" pitchFamily="34" charset="0"/>
            </a:endParaRPr>
          </a:p>
          <a:p>
            <a:pPr algn="just"/>
            <a:r>
              <a:rPr lang="fr-FR" sz="2400" dirty="0" smtClean="0">
                <a:latin typeface="Arial Narrow" pitchFamily="34" charset="0"/>
              </a:rPr>
              <a:t>Policy of promotion of </a:t>
            </a:r>
            <a:r>
              <a:rPr lang="fr-FR" sz="2400" dirty="0" err="1" smtClean="0">
                <a:latin typeface="Arial Narrow" pitchFamily="34" charset="0"/>
              </a:rPr>
              <a:t>additional</a:t>
            </a:r>
            <a:r>
              <a:rPr lang="fr-FR" sz="2400" dirty="0" smtClean="0">
                <a:latin typeface="Arial Narrow" pitchFamily="34" charset="0"/>
              </a:rPr>
              <a:t> </a:t>
            </a:r>
            <a:r>
              <a:rPr lang="fr-FR" sz="2400" dirty="0" err="1" smtClean="0">
                <a:latin typeface="Arial Narrow" pitchFamily="34" charset="0"/>
              </a:rPr>
              <a:t>resources</a:t>
            </a:r>
            <a:endParaRPr lang="fr-FR" sz="2400" dirty="0" smtClean="0">
              <a:latin typeface="Arial Narrow" pitchFamily="34" charset="0"/>
            </a:endParaRPr>
          </a:p>
          <a:p>
            <a:pPr algn="just"/>
            <a:r>
              <a:rPr lang="fr-FR" sz="2400" dirty="0" smtClean="0">
                <a:latin typeface="Arial Narrow" pitchFamily="34" charset="0"/>
              </a:rPr>
              <a:t>A g</a:t>
            </a:r>
            <a:r>
              <a:rPr lang="en-US" sz="2400" dirty="0" err="1" smtClean="0">
                <a:latin typeface="Arial Narrow" pitchFamily="34" charset="0"/>
              </a:rPr>
              <a:t>ood</a:t>
            </a:r>
            <a:r>
              <a:rPr lang="en-US" sz="2400" dirty="0" smtClean="0">
                <a:latin typeface="Arial Narrow" pitchFamily="34" charset="0"/>
              </a:rPr>
              <a:t> </a:t>
            </a:r>
            <a:r>
              <a:rPr lang="en-US" sz="2400" dirty="0">
                <a:latin typeface="Arial Narrow" pitchFamily="34" charset="0"/>
              </a:rPr>
              <a:t>internal and external communication policy at the level of the </a:t>
            </a:r>
            <a:r>
              <a:rPr lang="en-US" sz="2400" dirty="0" smtClean="0">
                <a:latin typeface="Arial Narrow" pitchFamily="34" charset="0"/>
              </a:rPr>
              <a:t>structure</a:t>
            </a:r>
            <a:r>
              <a:rPr lang="fr-FR" sz="2400" dirty="0" smtClean="0">
                <a:latin typeface="Arial Narrow" pitchFamily="34" charset="0"/>
              </a:rPr>
              <a:t>.</a:t>
            </a:r>
            <a:endParaRPr lang="fr-FR" sz="2400" dirty="0">
              <a:latin typeface="Arial Narrow" pitchFamily="34" charset="0"/>
            </a:endParaRPr>
          </a:p>
          <a:p>
            <a:pPr algn="just"/>
            <a:endParaRPr lang="fr-FR" sz="2400" dirty="0">
              <a:latin typeface="Arial Narrow" pitchFamily="34" charset="0"/>
            </a:endParaRPr>
          </a:p>
        </p:txBody>
      </p:sp>
      <p:graphicFrame>
        <p:nvGraphicFramePr>
          <p:cNvPr id="5" name="Diagramme 4"/>
          <p:cNvGraphicFramePr/>
          <p:nvPr>
            <p:extLst>
              <p:ext uri="{D42A27DB-BD31-4B8C-83A1-F6EECF244321}">
                <p14:modId xmlns:p14="http://schemas.microsoft.com/office/powerpoint/2010/main" val="3787459593"/>
              </p:ext>
            </p:extLst>
          </p:nvPr>
        </p:nvGraphicFramePr>
        <p:xfrm>
          <a:off x="3031958" y="3465095"/>
          <a:ext cx="6376732" cy="31736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me 5"/>
          <p:cNvGraphicFramePr/>
          <p:nvPr>
            <p:extLst>
              <p:ext uri="{D42A27DB-BD31-4B8C-83A1-F6EECF244321}">
                <p14:modId xmlns:p14="http://schemas.microsoft.com/office/powerpoint/2010/main" val="2251805586"/>
              </p:ext>
            </p:extLst>
          </p:nvPr>
        </p:nvGraphicFramePr>
        <p:xfrm>
          <a:off x="8374529" y="0"/>
          <a:ext cx="3817471" cy="222523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2197027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03413" y="3080378"/>
            <a:ext cx="8915400" cy="3777622"/>
          </a:xfrm>
        </p:spPr>
        <p:txBody>
          <a:bodyPr>
            <a:normAutofit/>
          </a:bodyPr>
          <a:lstStyle/>
          <a:p>
            <a:endParaRPr lang="fr-FR" sz="2400" dirty="0" smtClean="0">
              <a:solidFill>
                <a:schemeClr val="tx1"/>
              </a:solidFill>
              <a:latin typeface="Arial Narrow" pitchFamily="34" charset="0"/>
            </a:endParaRPr>
          </a:p>
          <a:p>
            <a:r>
              <a:rPr lang="fr-FR" sz="2400" dirty="0" err="1" smtClean="0">
                <a:solidFill>
                  <a:schemeClr val="tx1"/>
                </a:solidFill>
                <a:latin typeface="Arial Narrow" pitchFamily="34" charset="0"/>
              </a:rPr>
              <a:t>Make</a:t>
            </a:r>
            <a:r>
              <a:rPr lang="fr-FR" sz="2400" dirty="0" smtClean="0">
                <a:solidFill>
                  <a:schemeClr val="tx1"/>
                </a:solidFill>
                <a:latin typeface="Arial Narrow" pitchFamily="34" charset="0"/>
              </a:rPr>
              <a:t> </a:t>
            </a:r>
            <a:r>
              <a:rPr lang="fr-FR" sz="2400" dirty="0" smtClean="0">
                <a:solidFill>
                  <a:schemeClr val="tx1"/>
                </a:solidFill>
                <a:latin typeface="Arial Narrow" pitchFamily="34" charset="0"/>
              </a:rPr>
              <a:t>CNAO </a:t>
            </a:r>
            <a:r>
              <a:rPr lang="fr-FR" sz="2400" dirty="0" err="1" smtClean="0">
                <a:solidFill>
                  <a:schemeClr val="tx1"/>
                </a:solidFill>
                <a:latin typeface="Arial Narrow" pitchFamily="34" charset="0"/>
              </a:rPr>
              <a:t>access</a:t>
            </a:r>
            <a:r>
              <a:rPr lang="fr-FR" sz="2400" smtClean="0">
                <a:solidFill>
                  <a:schemeClr val="tx1"/>
                </a:solidFill>
                <a:latin typeface="Arial Narrow" pitchFamily="34" charset="0"/>
              </a:rPr>
              <a:t> to </a:t>
            </a:r>
            <a:r>
              <a:rPr lang="fr-FR" sz="2400" dirty="0" smtClean="0">
                <a:solidFill>
                  <a:schemeClr val="tx1"/>
                </a:solidFill>
                <a:latin typeface="Arial Narrow" pitchFamily="34" charset="0"/>
              </a:rPr>
              <a:t>international </a:t>
            </a:r>
            <a:r>
              <a:rPr lang="fr-FR" sz="2400" dirty="0" err="1" smtClean="0">
                <a:solidFill>
                  <a:schemeClr val="tx1"/>
                </a:solidFill>
                <a:latin typeface="Arial Narrow" pitchFamily="34" charset="0"/>
              </a:rPr>
              <a:t>Quality</a:t>
            </a:r>
            <a:r>
              <a:rPr lang="fr-FR" sz="2400" dirty="0" smtClean="0">
                <a:solidFill>
                  <a:schemeClr val="tx1"/>
                </a:solidFill>
                <a:latin typeface="Arial Narrow" pitchFamily="34" charset="0"/>
              </a:rPr>
              <a:t> Standards</a:t>
            </a:r>
            <a:endParaRPr lang="fr-FR" sz="2400" dirty="0" smtClean="0">
              <a:solidFill>
                <a:schemeClr val="tx1"/>
              </a:solidFill>
              <a:latin typeface="Arial Narrow" pitchFamily="34" charset="0"/>
            </a:endParaRPr>
          </a:p>
          <a:p>
            <a:r>
              <a:rPr lang="en-US" sz="2400" dirty="0" smtClean="0">
                <a:solidFill>
                  <a:schemeClr val="tx1"/>
                </a:solidFill>
                <a:latin typeface="Arial Narrow" pitchFamily="34" charset="0"/>
              </a:rPr>
              <a:t>Improve </a:t>
            </a:r>
            <a:r>
              <a:rPr lang="en-US" sz="2400" dirty="0">
                <a:solidFill>
                  <a:schemeClr val="tx1"/>
                </a:solidFill>
                <a:latin typeface="Arial Narrow" pitchFamily="34" charset="0"/>
              </a:rPr>
              <a:t>the safety of the </a:t>
            </a:r>
            <a:r>
              <a:rPr lang="en-US" sz="2400" dirty="0" err="1" smtClean="0">
                <a:solidFill>
                  <a:schemeClr val="tx1"/>
                </a:solidFill>
                <a:latin typeface="Arial Narrow" pitchFamily="34" charset="0"/>
              </a:rPr>
              <a:t>centre</a:t>
            </a:r>
            <a:r>
              <a:rPr lang="en-US" sz="2400" dirty="0" smtClean="0">
                <a:solidFill>
                  <a:schemeClr val="tx1"/>
                </a:solidFill>
                <a:latin typeface="Arial Narrow" pitchFamily="34" charset="0"/>
              </a:rPr>
              <a:t> </a:t>
            </a:r>
            <a:r>
              <a:rPr lang="en-US" sz="2400" dirty="0">
                <a:solidFill>
                  <a:schemeClr val="tx1"/>
                </a:solidFill>
                <a:latin typeface="Arial Narrow" pitchFamily="34" charset="0"/>
              </a:rPr>
              <a:t>and that of </a:t>
            </a:r>
            <a:r>
              <a:rPr lang="en-US" sz="2400" dirty="0" smtClean="0">
                <a:solidFill>
                  <a:schemeClr val="tx1"/>
                </a:solidFill>
                <a:latin typeface="Arial Narrow" pitchFamily="34" charset="0"/>
              </a:rPr>
              <a:t>patients,</a:t>
            </a:r>
            <a:endParaRPr lang="fr-FR" sz="2400" dirty="0" smtClean="0">
              <a:solidFill>
                <a:schemeClr val="tx1"/>
              </a:solidFill>
              <a:latin typeface="Arial Narrow" pitchFamily="34" charset="0"/>
            </a:endParaRPr>
          </a:p>
          <a:p>
            <a:r>
              <a:rPr lang="en-US" sz="2400" dirty="0" smtClean="0">
                <a:solidFill>
                  <a:schemeClr val="tx1"/>
                </a:solidFill>
                <a:latin typeface="Arial Narrow" pitchFamily="34" charset="0"/>
              </a:rPr>
              <a:t>Deploy </a:t>
            </a:r>
            <a:r>
              <a:rPr lang="en-US" sz="2400" dirty="0">
                <a:solidFill>
                  <a:schemeClr val="tx1"/>
                </a:solidFill>
                <a:latin typeface="Arial Narrow" pitchFamily="34" charset="0"/>
              </a:rPr>
              <a:t>e-health (digitization of patients' medical files</a:t>
            </a:r>
            <a:r>
              <a:rPr lang="en-US" sz="2400" dirty="0" smtClean="0">
                <a:solidFill>
                  <a:schemeClr val="tx1"/>
                </a:solidFill>
                <a:latin typeface="Arial Narrow" pitchFamily="34" charset="0"/>
              </a:rPr>
              <a:t>),</a:t>
            </a:r>
            <a:endParaRPr lang="fr-FR" sz="2400" dirty="0" smtClean="0">
              <a:solidFill>
                <a:schemeClr val="tx1"/>
              </a:solidFill>
              <a:latin typeface="Arial Narrow" pitchFamily="34" charset="0"/>
            </a:endParaRPr>
          </a:p>
          <a:p>
            <a:r>
              <a:rPr lang="en-US" sz="2400" dirty="0" smtClean="0">
                <a:solidFill>
                  <a:schemeClr val="tx1"/>
                </a:solidFill>
                <a:latin typeface="Arial Narrow" pitchFamily="34" charset="0"/>
              </a:rPr>
              <a:t>Adopt </a:t>
            </a:r>
            <a:r>
              <a:rPr lang="en-US" sz="2400" dirty="0">
                <a:solidFill>
                  <a:schemeClr val="tx1"/>
                </a:solidFill>
                <a:latin typeface="Arial Narrow" pitchFamily="34" charset="0"/>
              </a:rPr>
              <a:t>innovative treatments </a:t>
            </a:r>
            <a:r>
              <a:rPr lang="en-US" sz="2400" dirty="0" smtClean="0">
                <a:solidFill>
                  <a:schemeClr val="tx1"/>
                </a:solidFill>
                <a:latin typeface="Arial Narrow" pitchFamily="34" charset="0"/>
              </a:rPr>
              <a:t>to </a:t>
            </a:r>
            <a:r>
              <a:rPr lang="en-US" sz="2400" dirty="0">
                <a:solidFill>
                  <a:schemeClr val="tx1"/>
                </a:solidFill>
                <a:latin typeface="Arial Narrow" pitchFamily="34" charset="0"/>
              </a:rPr>
              <a:t>new technologies.</a:t>
            </a:r>
            <a:r>
              <a:rPr lang="fr-FR" sz="2400" dirty="0" smtClean="0">
                <a:solidFill>
                  <a:schemeClr val="tx1"/>
                </a:solidFill>
                <a:latin typeface="Arial Narrow" pitchFamily="34" charset="0"/>
              </a:rPr>
              <a:t> </a:t>
            </a:r>
            <a:endParaRPr lang="fr-FR" sz="2400" dirty="0">
              <a:solidFill>
                <a:schemeClr val="tx1"/>
              </a:solidFill>
              <a:latin typeface="Arial Narrow" pitchFamily="34" charset="0"/>
            </a:endParaRPr>
          </a:p>
        </p:txBody>
      </p:sp>
      <p:sp>
        <p:nvSpPr>
          <p:cNvPr id="4" name="Titre 1"/>
          <p:cNvSpPr txBox="1">
            <a:spLocks/>
          </p:cNvSpPr>
          <p:nvPr/>
        </p:nvSpPr>
        <p:spPr>
          <a:xfrm>
            <a:off x="1662478" y="689115"/>
            <a:ext cx="7842465" cy="125447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sz="3200" b="1" dirty="0" smtClean="0">
                <a:solidFill>
                  <a:srgbClr val="C00000"/>
                </a:solidFill>
                <a:latin typeface="Arial Narrow" pitchFamily="34" charset="0"/>
              </a:rPr>
              <a:t>CHANLLENGES</a:t>
            </a:r>
            <a:endParaRPr lang="fr-FR" sz="3200" b="1" dirty="0" smtClean="0">
              <a:solidFill>
                <a:srgbClr val="C00000"/>
              </a:solidFill>
              <a:latin typeface="Arial Narrow" pitchFamily="34" charset="0"/>
            </a:endParaRPr>
          </a:p>
        </p:txBody>
      </p:sp>
      <p:graphicFrame>
        <p:nvGraphicFramePr>
          <p:cNvPr id="5" name="Diagramme 4"/>
          <p:cNvGraphicFramePr/>
          <p:nvPr>
            <p:extLst>
              <p:ext uri="{D42A27DB-BD31-4B8C-83A1-F6EECF244321}">
                <p14:modId xmlns:p14="http://schemas.microsoft.com/office/powerpoint/2010/main" val="3329648362"/>
              </p:ext>
            </p:extLst>
          </p:nvPr>
        </p:nvGraphicFramePr>
        <p:xfrm>
          <a:off x="8374529" y="0"/>
          <a:ext cx="3817471" cy="22252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 name="Diagramme 1"/>
          <p:cNvGraphicFramePr/>
          <p:nvPr>
            <p:extLst>
              <p:ext uri="{D42A27DB-BD31-4B8C-83A1-F6EECF244321}">
                <p14:modId xmlns:p14="http://schemas.microsoft.com/office/powerpoint/2010/main" val="1541141686"/>
              </p:ext>
            </p:extLst>
          </p:nvPr>
        </p:nvGraphicFramePr>
        <p:xfrm>
          <a:off x="3637796" y="142157"/>
          <a:ext cx="3891827" cy="234838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6250236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63569" y="2410327"/>
            <a:ext cx="8915400" cy="3268579"/>
          </a:xfrm>
        </p:spPr>
        <p:txBody>
          <a:bodyPr>
            <a:normAutofit/>
          </a:bodyPr>
          <a:lstStyle/>
          <a:p>
            <a:r>
              <a:rPr lang="fr-FR" sz="2800" dirty="0" smtClean="0">
                <a:latin typeface="Arial Narrow" pitchFamily="34" charset="0"/>
              </a:rPr>
              <a:t>I</a:t>
            </a:r>
            <a:r>
              <a:rPr lang="fr-FR" sz="2800" dirty="0" smtClean="0">
                <a:latin typeface="Arial Narrow" pitchFamily="34" charset="0"/>
              </a:rPr>
              <a:t>nternational </a:t>
            </a:r>
            <a:r>
              <a:rPr lang="fr-FR" sz="2800" dirty="0" err="1" smtClean="0">
                <a:latin typeface="Arial Narrow" pitchFamily="34" charset="0"/>
              </a:rPr>
              <a:t>referral</a:t>
            </a:r>
            <a:r>
              <a:rPr lang="fr-FR" sz="2800" dirty="0" smtClean="0">
                <a:latin typeface="Arial Narrow" pitchFamily="34" charset="0"/>
              </a:rPr>
              <a:t> centre meeting the </a:t>
            </a:r>
            <a:r>
              <a:rPr lang="fr-FR" sz="2800" dirty="0" err="1" smtClean="0">
                <a:latin typeface="Arial Narrow" pitchFamily="34" charset="0"/>
              </a:rPr>
              <a:t>needs</a:t>
            </a:r>
            <a:r>
              <a:rPr lang="fr-FR" sz="2800" dirty="0" smtClean="0">
                <a:latin typeface="Arial Narrow" pitchFamily="34" charset="0"/>
              </a:rPr>
              <a:t> of all </a:t>
            </a:r>
            <a:r>
              <a:rPr lang="fr-FR" sz="2800" dirty="0" err="1" smtClean="0">
                <a:latin typeface="Arial Narrow" pitchFamily="34" charset="0"/>
              </a:rPr>
              <a:t>rehabilitation</a:t>
            </a:r>
            <a:r>
              <a:rPr lang="fr-FR" sz="2800" dirty="0" smtClean="0">
                <a:latin typeface="Arial Narrow" pitchFamily="34" charset="0"/>
              </a:rPr>
              <a:t> care</a:t>
            </a:r>
            <a:endParaRPr lang="fr-FR" sz="2800" dirty="0">
              <a:latin typeface="Arial Narrow" pitchFamily="34" charset="0"/>
            </a:endParaRPr>
          </a:p>
        </p:txBody>
      </p:sp>
      <p:sp>
        <p:nvSpPr>
          <p:cNvPr id="4" name="Titre 1"/>
          <p:cNvSpPr txBox="1">
            <a:spLocks/>
          </p:cNvSpPr>
          <p:nvPr/>
        </p:nvSpPr>
        <p:spPr>
          <a:xfrm>
            <a:off x="1710603" y="665051"/>
            <a:ext cx="7842465" cy="125447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sz="3200" b="1" dirty="0" smtClean="0">
                <a:solidFill>
                  <a:srgbClr val="C00000"/>
                </a:solidFill>
                <a:latin typeface="Arial Narrow" pitchFamily="34" charset="0"/>
              </a:rPr>
              <a:t>PERSPECTIVES</a:t>
            </a:r>
          </a:p>
        </p:txBody>
      </p:sp>
      <p:graphicFrame>
        <p:nvGraphicFramePr>
          <p:cNvPr id="5" name="Diagramme 4"/>
          <p:cNvGraphicFramePr/>
          <p:nvPr>
            <p:extLst>
              <p:ext uri="{D42A27DB-BD31-4B8C-83A1-F6EECF244321}">
                <p14:modId xmlns:p14="http://schemas.microsoft.com/office/powerpoint/2010/main" val="143713281"/>
              </p:ext>
            </p:extLst>
          </p:nvPr>
        </p:nvGraphicFramePr>
        <p:xfrm>
          <a:off x="8374529" y="0"/>
          <a:ext cx="3817471" cy="22252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me 5"/>
          <p:cNvGraphicFramePr/>
          <p:nvPr>
            <p:extLst>
              <p:ext uri="{D42A27DB-BD31-4B8C-83A1-F6EECF244321}">
                <p14:modId xmlns:p14="http://schemas.microsoft.com/office/powerpoint/2010/main" val="2771105954"/>
              </p:ext>
            </p:extLst>
          </p:nvPr>
        </p:nvGraphicFramePr>
        <p:xfrm>
          <a:off x="3355474" y="3765884"/>
          <a:ext cx="5391484" cy="280558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1085173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87379" y="2133600"/>
            <a:ext cx="10217233" cy="3777622"/>
          </a:xfrm>
        </p:spPr>
        <p:txBody>
          <a:bodyPr>
            <a:noAutofit/>
          </a:bodyPr>
          <a:lstStyle/>
          <a:p>
            <a:r>
              <a:rPr lang="fr-FR" sz="2800" dirty="0" smtClean="0">
                <a:latin typeface="Arial Narrow" pitchFamily="34" charset="0"/>
              </a:rPr>
              <a:t>Non-existence </a:t>
            </a:r>
            <a:r>
              <a:rPr lang="fr-FR" sz="2800" dirty="0">
                <a:latin typeface="Arial Narrow" pitchFamily="34" charset="0"/>
              </a:rPr>
              <a:t>of </a:t>
            </a:r>
            <a:r>
              <a:rPr lang="fr-FR" sz="2800" dirty="0" err="1">
                <a:latin typeface="Arial Narrow" pitchFamily="34" charset="0"/>
              </a:rPr>
              <a:t>rehabilitation</a:t>
            </a:r>
            <a:r>
              <a:rPr lang="fr-FR" sz="2800" dirty="0">
                <a:latin typeface="Arial Narrow" pitchFamily="34" charset="0"/>
              </a:rPr>
              <a:t> </a:t>
            </a:r>
            <a:r>
              <a:rPr lang="fr-FR" sz="2800" dirty="0" err="1">
                <a:latin typeface="Arial Narrow" pitchFamily="34" charset="0"/>
              </a:rPr>
              <a:t>policy</a:t>
            </a:r>
            <a:r>
              <a:rPr lang="fr-FR" sz="2800" dirty="0">
                <a:latin typeface="Arial Narrow" pitchFamily="34" charset="0"/>
              </a:rPr>
              <a:t> document</a:t>
            </a:r>
            <a:endParaRPr lang="fr-FR" sz="2800" dirty="0" smtClean="0">
              <a:latin typeface="Arial Narrow" pitchFamily="34" charset="0"/>
            </a:endParaRPr>
          </a:p>
          <a:p>
            <a:r>
              <a:rPr lang="fr-FR" sz="2800" dirty="0" err="1" smtClean="0">
                <a:latin typeface="Arial Narrow" pitchFamily="34" charset="0"/>
              </a:rPr>
              <a:t>Lack</a:t>
            </a:r>
            <a:r>
              <a:rPr lang="fr-FR" sz="2800" dirty="0" smtClean="0">
                <a:latin typeface="Arial Narrow" pitchFamily="34" charset="0"/>
              </a:rPr>
              <a:t> of </a:t>
            </a:r>
            <a:r>
              <a:rPr lang="fr-FR" sz="2800" dirty="0" err="1" smtClean="0">
                <a:latin typeface="Arial Narrow" pitchFamily="34" charset="0"/>
              </a:rPr>
              <a:t>qualified</a:t>
            </a:r>
            <a:r>
              <a:rPr lang="fr-FR" sz="2800" dirty="0" smtClean="0">
                <a:latin typeface="Arial Narrow" pitchFamily="34" charset="0"/>
              </a:rPr>
              <a:t> staff</a:t>
            </a:r>
            <a:endParaRPr lang="fr-FR" sz="2800" dirty="0" smtClean="0">
              <a:latin typeface="Arial Narrow" pitchFamily="34" charset="0"/>
            </a:endParaRPr>
          </a:p>
          <a:p>
            <a:r>
              <a:rPr lang="en-US" sz="2800" dirty="0" smtClean="0">
                <a:latin typeface="Arial Narrow" pitchFamily="34" charset="0"/>
              </a:rPr>
              <a:t>Low </a:t>
            </a:r>
            <a:r>
              <a:rPr lang="en-US" sz="2800" dirty="0">
                <a:latin typeface="Arial Narrow" pitchFamily="34" charset="0"/>
              </a:rPr>
              <a:t>operating subsidy compared to the activity level of the structure</a:t>
            </a:r>
            <a:endParaRPr lang="fr-FR" sz="2800" dirty="0" smtClean="0">
              <a:latin typeface="Arial Narrow" pitchFamily="34" charset="0"/>
            </a:endParaRPr>
          </a:p>
          <a:p>
            <a:r>
              <a:rPr lang="fr-FR" sz="2800" dirty="0" smtClean="0">
                <a:latin typeface="Arial Narrow" pitchFamily="34" charset="0"/>
              </a:rPr>
              <a:t>Situation </a:t>
            </a:r>
            <a:r>
              <a:rPr lang="fr-FR" sz="2800" dirty="0" smtClean="0">
                <a:latin typeface="Arial Narrow" pitchFamily="34" charset="0"/>
              </a:rPr>
              <a:t>of the </a:t>
            </a:r>
            <a:r>
              <a:rPr lang="fr-FR" sz="2800" dirty="0" err="1" smtClean="0">
                <a:latin typeface="Arial Narrow" pitchFamily="34" charset="0"/>
              </a:rPr>
              <a:t>health</a:t>
            </a:r>
            <a:r>
              <a:rPr lang="fr-FR" sz="2800" dirty="0" smtClean="0">
                <a:latin typeface="Arial Narrow" pitchFamily="34" charset="0"/>
              </a:rPr>
              <a:t> care provision </a:t>
            </a:r>
            <a:r>
              <a:rPr lang="en-US" sz="2800" dirty="0">
                <a:latin typeface="Arial Narrow" pitchFamily="34" charset="0"/>
              </a:rPr>
              <a:t>does not meet the regional demand </a:t>
            </a:r>
            <a:r>
              <a:rPr lang="en-US" sz="2800" dirty="0" smtClean="0">
                <a:latin typeface="Arial Narrow" pitchFamily="34" charset="0"/>
              </a:rPr>
              <a:t>in </a:t>
            </a:r>
            <a:r>
              <a:rPr lang="en-US" sz="2800" dirty="0">
                <a:latin typeface="Arial Narrow" pitchFamily="34" charset="0"/>
              </a:rPr>
              <a:t>functional </a:t>
            </a:r>
            <a:r>
              <a:rPr lang="en-US" sz="2800" dirty="0" smtClean="0">
                <a:latin typeface="Arial Narrow" pitchFamily="34" charset="0"/>
              </a:rPr>
              <a:t>rehabilitation </a:t>
            </a:r>
            <a:endParaRPr lang="fr-FR" sz="2800" dirty="0" smtClean="0">
              <a:latin typeface="Arial Narrow" pitchFamily="34" charset="0"/>
            </a:endParaRPr>
          </a:p>
          <a:p>
            <a:r>
              <a:rPr lang="fr-FR" sz="2800" dirty="0" err="1" smtClean="0">
                <a:latin typeface="Arial Narrow" pitchFamily="34" charset="0"/>
              </a:rPr>
              <a:t>Noted</a:t>
            </a:r>
            <a:r>
              <a:rPr lang="fr-FR" sz="2800" dirty="0" smtClean="0">
                <a:latin typeface="Arial Narrow" pitchFamily="34" charset="0"/>
              </a:rPr>
              <a:t> d</a:t>
            </a:r>
            <a:r>
              <a:rPr lang="en-US" sz="2800" dirty="0" err="1" smtClean="0">
                <a:latin typeface="Arial Narrow" pitchFamily="34" charset="0"/>
              </a:rPr>
              <a:t>ifficulties</a:t>
            </a:r>
            <a:r>
              <a:rPr lang="en-US" sz="2800" dirty="0" smtClean="0">
                <a:latin typeface="Arial Narrow" pitchFamily="34" charset="0"/>
              </a:rPr>
              <a:t> in </a:t>
            </a:r>
            <a:r>
              <a:rPr lang="en-US" sz="2800" dirty="0">
                <a:latin typeface="Arial Narrow" pitchFamily="34" charset="0"/>
              </a:rPr>
              <a:t>the supply of orthopedic </a:t>
            </a:r>
            <a:r>
              <a:rPr lang="en-US" sz="2800" dirty="0" smtClean="0">
                <a:latin typeface="Arial Narrow" pitchFamily="34" charset="0"/>
              </a:rPr>
              <a:t>components </a:t>
            </a:r>
            <a:endParaRPr lang="fr-FR" sz="2800" dirty="0">
              <a:latin typeface="Arial Narrow" pitchFamily="34" charset="0"/>
            </a:endParaRPr>
          </a:p>
        </p:txBody>
      </p:sp>
      <p:sp>
        <p:nvSpPr>
          <p:cNvPr id="4" name="Titre 1"/>
          <p:cNvSpPr txBox="1">
            <a:spLocks/>
          </p:cNvSpPr>
          <p:nvPr/>
        </p:nvSpPr>
        <p:spPr>
          <a:xfrm>
            <a:off x="1710603" y="665051"/>
            <a:ext cx="7842465" cy="125447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sz="3200" b="1" dirty="0" smtClean="0">
                <a:solidFill>
                  <a:srgbClr val="C00000"/>
                </a:solidFill>
                <a:latin typeface="Arial Narrow" pitchFamily="34" charset="0"/>
              </a:rPr>
              <a:t>CONSTRAINTS</a:t>
            </a:r>
            <a:endParaRPr lang="fr-FR" sz="3200" b="1" dirty="0" smtClean="0">
              <a:solidFill>
                <a:srgbClr val="C00000"/>
              </a:solidFill>
              <a:latin typeface="Arial Narrow" pitchFamily="34" charset="0"/>
            </a:endParaRPr>
          </a:p>
        </p:txBody>
      </p:sp>
      <p:graphicFrame>
        <p:nvGraphicFramePr>
          <p:cNvPr id="5" name="Diagramme 4"/>
          <p:cNvGraphicFramePr/>
          <p:nvPr>
            <p:extLst>
              <p:ext uri="{D42A27DB-BD31-4B8C-83A1-F6EECF244321}">
                <p14:modId xmlns:p14="http://schemas.microsoft.com/office/powerpoint/2010/main" val="2004793593"/>
              </p:ext>
            </p:extLst>
          </p:nvPr>
        </p:nvGraphicFramePr>
        <p:xfrm>
          <a:off x="8374529" y="0"/>
          <a:ext cx="3817471" cy="22252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079092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44444" y="1728537"/>
            <a:ext cx="2163261" cy="1917032"/>
          </a:xfrm>
        </p:spPr>
        <p:txBody>
          <a:bodyPr/>
          <a:lstStyle/>
          <a:p>
            <a:r>
              <a:rPr lang="fr-FR" dirty="0" smtClean="0">
                <a:latin typeface="Lucida Calligraphy" pitchFamily="66" charset="0"/>
              </a:rPr>
              <a:t>END</a:t>
            </a:r>
            <a:endParaRPr lang="fr-FR" dirty="0">
              <a:latin typeface="Lucida Calligraphy" pitchFamily="66" charset="0"/>
            </a:endParaRPr>
          </a:p>
        </p:txBody>
      </p:sp>
      <p:sp>
        <p:nvSpPr>
          <p:cNvPr id="3" name="Espace réservé du texte 2"/>
          <p:cNvSpPr>
            <a:spLocks noGrp="1"/>
          </p:cNvSpPr>
          <p:nvPr>
            <p:ph type="body" idx="1"/>
          </p:nvPr>
        </p:nvSpPr>
        <p:spPr>
          <a:xfrm>
            <a:off x="3276601" y="5208288"/>
            <a:ext cx="8915399" cy="1555864"/>
          </a:xfrm>
        </p:spPr>
        <p:txBody>
          <a:bodyPr/>
          <a:lstStyle/>
          <a:p>
            <a:pPr algn="r"/>
            <a:r>
              <a:rPr lang="fr-FR" b="1" dirty="0" smtClean="0">
                <a:latin typeface="Arial Narrow" pitchFamily="34" charset="0"/>
              </a:rPr>
              <a:t>Copyright Novembre 2019</a:t>
            </a:r>
            <a:endParaRPr lang="fr-FR" b="1" dirty="0">
              <a:latin typeface="Arial Narrow" pitchFamily="34" charset="0"/>
            </a:endParaRPr>
          </a:p>
        </p:txBody>
      </p:sp>
      <p:graphicFrame>
        <p:nvGraphicFramePr>
          <p:cNvPr id="5" name="Diagramme 4"/>
          <p:cNvGraphicFramePr/>
          <p:nvPr>
            <p:extLst>
              <p:ext uri="{D42A27DB-BD31-4B8C-83A1-F6EECF244321}">
                <p14:modId xmlns:p14="http://schemas.microsoft.com/office/powerpoint/2010/main" val="3944566203"/>
              </p:ext>
            </p:extLst>
          </p:nvPr>
        </p:nvGraphicFramePr>
        <p:xfrm>
          <a:off x="3752515" y="4223084"/>
          <a:ext cx="5042568" cy="23604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024069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48871" y="376517"/>
            <a:ext cx="10348165" cy="1546411"/>
          </a:xfrm>
        </p:spPr>
        <p:txBody>
          <a:bodyPr>
            <a:noAutofit/>
          </a:bodyPr>
          <a:lstStyle/>
          <a:p>
            <a:pPr algn="ctr"/>
            <a:r>
              <a:rPr lang="fr-FR" sz="3200" b="1" dirty="0" smtClean="0">
                <a:solidFill>
                  <a:schemeClr val="tx1"/>
                </a:solidFill>
                <a:latin typeface="Arial Narrow" pitchFamily="34" charset="0"/>
              </a:rPr>
              <a:t>INTRODUCTION OF THE NATIONAL ORTHOPEDIC CENTRE</a:t>
            </a:r>
            <a:r>
              <a:rPr lang="fr-FR" sz="3200" b="1" dirty="0" smtClean="0">
                <a:solidFill>
                  <a:schemeClr val="tx1"/>
                </a:solidFill>
                <a:latin typeface="Arial Narrow" pitchFamily="34" charset="0"/>
              </a:rPr>
              <a:t/>
            </a:r>
            <a:br>
              <a:rPr lang="fr-FR" sz="3200" b="1" dirty="0" smtClean="0">
                <a:solidFill>
                  <a:schemeClr val="tx1"/>
                </a:solidFill>
                <a:latin typeface="Arial Narrow" pitchFamily="34" charset="0"/>
              </a:rPr>
            </a:br>
            <a:r>
              <a:rPr lang="fr-FR" sz="3600" b="1" dirty="0" smtClean="0">
                <a:solidFill>
                  <a:srgbClr val="C00000"/>
                </a:solidFill>
                <a:latin typeface="Arial Narrow" pitchFamily="34" charset="0"/>
              </a:rPr>
              <a:t>C.N.A.O</a:t>
            </a:r>
            <a:endParaRPr lang="fr-FR" sz="3600" b="1" dirty="0">
              <a:solidFill>
                <a:srgbClr val="C00000"/>
              </a:solidFill>
              <a:latin typeface="Arial Narrow" pitchFamily="34" charset="0"/>
            </a:endParaRPr>
          </a:p>
        </p:txBody>
      </p:sp>
      <p:sp>
        <p:nvSpPr>
          <p:cNvPr id="3" name="Sous-titre 2"/>
          <p:cNvSpPr>
            <a:spLocks noGrp="1"/>
          </p:cNvSpPr>
          <p:nvPr>
            <p:ph type="subTitle" idx="1"/>
          </p:nvPr>
        </p:nvSpPr>
        <p:spPr>
          <a:xfrm>
            <a:off x="1997543" y="2232211"/>
            <a:ext cx="8915399" cy="3818965"/>
          </a:xfrm>
        </p:spPr>
        <p:txBody>
          <a:bodyPr>
            <a:noAutofit/>
          </a:bodyPr>
          <a:lstStyle/>
          <a:p>
            <a:pPr marL="457200" indent="-457200">
              <a:buFont typeface="+mj-lt"/>
              <a:buAutoNum type="arabicPeriod"/>
            </a:pPr>
            <a:r>
              <a:rPr lang="fr-FR" sz="2000" b="1" dirty="0" smtClean="0">
                <a:solidFill>
                  <a:schemeClr val="tx1"/>
                </a:solidFill>
                <a:latin typeface="Arial Narrow" pitchFamily="34" charset="0"/>
              </a:rPr>
              <a:t>INTRODUCTION</a:t>
            </a:r>
          </a:p>
          <a:p>
            <a:pPr marL="457200" indent="-457200">
              <a:buFont typeface="+mj-lt"/>
              <a:buAutoNum type="arabicPeriod"/>
            </a:pPr>
            <a:r>
              <a:rPr lang="fr-FR" sz="2000" b="1" dirty="0" smtClean="0">
                <a:solidFill>
                  <a:schemeClr val="tx1"/>
                </a:solidFill>
                <a:latin typeface="Arial Narrow" pitchFamily="34" charset="0"/>
              </a:rPr>
              <a:t>PRESENTATION </a:t>
            </a:r>
            <a:r>
              <a:rPr lang="fr-FR" sz="2000" b="1" dirty="0" smtClean="0">
                <a:solidFill>
                  <a:schemeClr val="tx1"/>
                </a:solidFill>
                <a:latin typeface="Arial Narrow" pitchFamily="34" charset="0"/>
              </a:rPr>
              <a:t>OF THE STRUCTURE</a:t>
            </a:r>
            <a:endParaRPr lang="fr-FR" sz="2000" b="1" dirty="0" smtClean="0">
              <a:solidFill>
                <a:schemeClr val="tx1"/>
              </a:solidFill>
              <a:latin typeface="Arial Narrow" pitchFamily="34" charset="0"/>
            </a:endParaRPr>
          </a:p>
          <a:p>
            <a:r>
              <a:rPr lang="fr-FR" sz="2000" b="1" dirty="0" smtClean="0">
                <a:solidFill>
                  <a:schemeClr val="tx1"/>
                </a:solidFill>
                <a:latin typeface="Arial Narrow" pitchFamily="34" charset="0"/>
              </a:rPr>
              <a:t>		</a:t>
            </a:r>
            <a:r>
              <a:rPr lang="fr-FR" sz="2000" b="1" dirty="0" smtClean="0">
                <a:solidFill>
                  <a:schemeClr val="tx1"/>
                </a:solidFill>
                <a:latin typeface="Arial Narrow" pitchFamily="34" charset="0"/>
              </a:rPr>
              <a:t>« Background</a:t>
            </a:r>
            <a:endParaRPr lang="fr-FR" sz="2000" b="1" dirty="0" smtClean="0">
              <a:solidFill>
                <a:schemeClr val="tx1"/>
              </a:solidFill>
              <a:latin typeface="Arial Narrow" pitchFamily="34" charset="0"/>
            </a:endParaRPr>
          </a:p>
          <a:p>
            <a:r>
              <a:rPr lang="fr-FR" sz="2000" b="1" dirty="0" smtClean="0">
                <a:solidFill>
                  <a:schemeClr val="tx1"/>
                </a:solidFill>
                <a:latin typeface="Arial Narrow" pitchFamily="34" charset="0"/>
              </a:rPr>
              <a:t>		** </a:t>
            </a:r>
            <a:r>
              <a:rPr lang="fr-FR" sz="2000" b="1" dirty="0" err="1" smtClean="0">
                <a:solidFill>
                  <a:schemeClr val="tx1"/>
                </a:solidFill>
                <a:latin typeface="Arial Narrow" pitchFamily="34" charset="0"/>
              </a:rPr>
              <a:t>Organization</a:t>
            </a:r>
            <a:r>
              <a:rPr lang="fr-FR" sz="2000" b="1" dirty="0" smtClean="0">
                <a:solidFill>
                  <a:schemeClr val="tx1"/>
                </a:solidFill>
                <a:latin typeface="Arial Narrow" pitchFamily="34" charset="0"/>
              </a:rPr>
              <a:t> services</a:t>
            </a:r>
            <a:endParaRPr lang="fr-FR" sz="2000" b="1" dirty="0" smtClean="0">
              <a:solidFill>
                <a:schemeClr val="tx1"/>
              </a:solidFill>
              <a:latin typeface="Arial Narrow" pitchFamily="34" charset="0"/>
            </a:endParaRPr>
          </a:p>
          <a:p>
            <a:r>
              <a:rPr lang="fr-FR" sz="2000" b="1" dirty="0" smtClean="0">
                <a:solidFill>
                  <a:schemeClr val="tx1"/>
                </a:solidFill>
                <a:latin typeface="Arial Narrow" pitchFamily="34" charset="0"/>
              </a:rPr>
              <a:t>		** </a:t>
            </a:r>
            <a:r>
              <a:rPr lang="fr-FR" sz="2000" b="1" dirty="0" smtClean="0">
                <a:solidFill>
                  <a:schemeClr val="tx1"/>
                </a:solidFill>
                <a:latin typeface="Arial Narrow" pitchFamily="34" charset="0"/>
              </a:rPr>
              <a:t>Administrative and </a:t>
            </a:r>
            <a:r>
              <a:rPr lang="fr-FR" sz="2000" b="1" dirty="0" err="1" smtClean="0">
                <a:solidFill>
                  <a:schemeClr val="tx1"/>
                </a:solidFill>
                <a:latin typeface="Arial Narrow" pitchFamily="34" charset="0"/>
              </a:rPr>
              <a:t>financial</a:t>
            </a:r>
            <a:r>
              <a:rPr lang="fr-FR" sz="2000" b="1" dirty="0" smtClean="0">
                <a:solidFill>
                  <a:schemeClr val="tx1"/>
                </a:solidFill>
                <a:latin typeface="Arial Narrow" pitchFamily="34" charset="0"/>
              </a:rPr>
              <a:t> </a:t>
            </a:r>
            <a:r>
              <a:rPr lang="fr-FR" sz="2000" b="1" dirty="0" err="1" smtClean="0">
                <a:solidFill>
                  <a:schemeClr val="tx1"/>
                </a:solidFill>
                <a:latin typeface="Arial Narrow" pitchFamily="34" charset="0"/>
              </a:rPr>
              <a:t>organization</a:t>
            </a:r>
            <a:endParaRPr lang="fr-FR" sz="2000" b="1" dirty="0" smtClean="0">
              <a:solidFill>
                <a:schemeClr val="tx1"/>
              </a:solidFill>
              <a:latin typeface="Arial Narrow" pitchFamily="34" charset="0"/>
            </a:endParaRPr>
          </a:p>
          <a:p>
            <a:r>
              <a:rPr lang="fr-FR" sz="2000" b="1" dirty="0" smtClean="0">
                <a:solidFill>
                  <a:schemeClr val="tx1"/>
                </a:solidFill>
                <a:latin typeface="Arial Narrow" pitchFamily="34" charset="0"/>
              </a:rPr>
              <a:t>		** </a:t>
            </a:r>
            <a:r>
              <a:rPr lang="fr-FR" sz="2000" b="1" dirty="0" err="1" smtClean="0">
                <a:solidFill>
                  <a:schemeClr val="tx1"/>
                </a:solidFill>
                <a:latin typeface="Arial Narrow" pitchFamily="34" charset="0"/>
              </a:rPr>
              <a:t>Development</a:t>
            </a:r>
            <a:r>
              <a:rPr lang="fr-FR" sz="2000" b="1" dirty="0" smtClean="0">
                <a:solidFill>
                  <a:schemeClr val="tx1"/>
                </a:solidFill>
                <a:latin typeface="Arial Narrow" pitchFamily="34" charset="0"/>
              </a:rPr>
              <a:t> </a:t>
            </a:r>
            <a:r>
              <a:rPr lang="fr-FR" sz="2000" b="1" dirty="0" err="1" smtClean="0">
                <a:solidFill>
                  <a:schemeClr val="tx1"/>
                </a:solidFill>
                <a:latin typeface="Arial Narrow" pitchFamily="34" charset="0"/>
              </a:rPr>
              <a:t>politicies</a:t>
            </a:r>
            <a:endParaRPr lang="fr-FR" sz="2000" b="1" dirty="0" smtClean="0">
              <a:solidFill>
                <a:schemeClr val="tx1"/>
              </a:solidFill>
              <a:latin typeface="Arial Narrow" pitchFamily="34" charset="0"/>
            </a:endParaRPr>
          </a:p>
          <a:p>
            <a:pPr marL="457200" indent="-457200">
              <a:buFont typeface="+mj-lt"/>
              <a:buAutoNum type="arabicPeriod"/>
            </a:pPr>
            <a:r>
              <a:rPr lang="fr-FR" sz="2000" b="1" dirty="0" smtClean="0">
                <a:solidFill>
                  <a:schemeClr val="tx1"/>
                </a:solidFill>
                <a:latin typeface="Arial Narrow" pitchFamily="34" charset="0"/>
              </a:rPr>
              <a:t>CHALLENGES</a:t>
            </a:r>
            <a:endParaRPr lang="fr-FR" sz="2000" b="1" dirty="0" smtClean="0">
              <a:solidFill>
                <a:schemeClr val="tx1"/>
              </a:solidFill>
              <a:latin typeface="Arial Narrow" pitchFamily="34" charset="0"/>
            </a:endParaRPr>
          </a:p>
          <a:p>
            <a:pPr marL="457200" indent="-457200">
              <a:buFont typeface="+mj-lt"/>
              <a:buAutoNum type="arabicPeriod"/>
            </a:pPr>
            <a:r>
              <a:rPr lang="fr-FR" sz="2000" b="1" dirty="0" smtClean="0">
                <a:solidFill>
                  <a:schemeClr val="tx1"/>
                </a:solidFill>
                <a:latin typeface="Arial Narrow" pitchFamily="34" charset="0"/>
              </a:rPr>
              <a:t>PERSPECTIVES</a:t>
            </a:r>
          </a:p>
          <a:p>
            <a:pPr marL="457200" indent="-457200">
              <a:buFont typeface="+mj-lt"/>
              <a:buAutoNum type="arabicPeriod"/>
            </a:pPr>
            <a:r>
              <a:rPr lang="fr-FR" sz="2000" b="1" dirty="0" smtClean="0">
                <a:solidFill>
                  <a:schemeClr val="tx1"/>
                </a:solidFill>
                <a:latin typeface="Arial Narrow" pitchFamily="34" charset="0"/>
              </a:rPr>
              <a:t>CONSTRAINTS</a:t>
            </a:r>
            <a:endParaRPr lang="fr-FR" sz="2000" b="1" dirty="0" smtClean="0">
              <a:solidFill>
                <a:schemeClr val="tx1"/>
              </a:solidFill>
              <a:latin typeface="Arial Narrow" pitchFamily="34" charset="0"/>
            </a:endParaRPr>
          </a:p>
          <a:p>
            <a:pPr marL="457200" indent="-457200">
              <a:buFont typeface="+mj-lt"/>
              <a:buAutoNum type="arabicPeriod"/>
            </a:pPr>
            <a:r>
              <a:rPr lang="fr-FR" sz="2000" b="1" dirty="0" smtClean="0">
                <a:solidFill>
                  <a:schemeClr val="tx1"/>
                </a:solidFill>
                <a:latin typeface="Arial Narrow" pitchFamily="34" charset="0"/>
              </a:rPr>
              <a:t>CONCLUSION</a:t>
            </a:r>
            <a:endParaRPr lang="fr-FR" sz="2000" b="1" dirty="0">
              <a:solidFill>
                <a:schemeClr val="tx1"/>
              </a:solidFill>
              <a:latin typeface="Arial Narrow" pitchFamily="34" charset="0"/>
            </a:endParaRPr>
          </a:p>
        </p:txBody>
      </p:sp>
    </p:spTree>
    <p:extLst>
      <p:ext uri="{BB962C8B-B14F-4D97-AF65-F5344CB8AC3E}">
        <p14:creationId xmlns:p14="http://schemas.microsoft.com/office/powerpoint/2010/main" val="26039119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8599" y="205646"/>
            <a:ext cx="5438275" cy="980038"/>
          </a:xfrm>
        </p:spPr>
        <p:txBody>
          <a:bodyPr>
            <a:normAutofit/>
          </a:bodyPr>
          <a:lstStyle/>
          <a:p>
            <a:pPr algn="ctr"/>
            <a:r>
              <a:rPr lang="fr-FR" sz="3200" b="1" dirty="0" smtClean="0">
                <a:solidFill>
                  <a:srgbClr val="C00000"/>
                </a:solidFill>
                <a:latin typeface="Arial Narrow" pitchFamily="34" charset="0"/>
              </a:rPr>
              <a:t>INTRODUCTION</a:t>
            </a:r>
            <a:endParaRPr lang="fr-FR" sz="3200" b="1" dirty="0">
              <a:solidFill>
                <a:srgbClr val="C00000"/>
              </a:solidFill>
              <a:latin typeface="Arial Narrow" pitchFamily="34" charset="0"/>
            </a:endParaRPr>
          </a:p>
        </p:txBody>
      </p:sp>
      <p:sp>
        <p:nvSpPr>
          <p:cNvPr id="3" name="Sous-titre 2"/>
          <p:cNvSpPr>
            <a:spLocks noGrp="1"/>
          </p:cNvSpPr>
          <p:nvPr>
            <p:ph type="subTitle" idx="1"/>
          </p:nvPr>
        </p:nvSpPr>
        <p:spPr>
          <a:xfrm>
            <a:off x="1519518" y="1734882"/>
            <a:ext cx="10246659" cy="5123118"/>
          </a:xfrm>
        </p:spPr>
        <p:txBody>
          <a:bodyPr>
            <a:noAutofit/>
          </a:bodyPr>
          <a:lstStyle/>
          <a:p>
            <a:pPr algn="just"/>
            <a:r>
              <a:rPr lang="fr-FR" sz="2800" dirty="0">
                <a:solidFill>
                  <a:schemeClr val="tx1"/>
                </a:solidFill>
                <a:latin typeface="Arial Narrow" pitchFamily="34" charset="0"/>
              </a:rPr>
              <a:t>Non-</a:t>
            </a:r>
            <a:r>
              <a:rPr lang="fr-FR" sz="2800" dirty="0" err="1">
                <a:solidFill>
                  <a:schemeClr val="tx1"/>
                </a:solidFill>
                <a:latin typeface="Arial Narrow" pitchFamily="34" charset="0"/>
              </a:rPr>
              <a:t>hospital</a:t>
            </a:r>
            <a:r>
              <a:rPr lang="fr-FR" sz="2800" dirty="0">
                <a:solidFill>
                  <a:schemeClr val="tx1"/>
                </a:solidFill>
                <a:latin typeface="Arial Narrow" pitchFamily="34" charset="0"/>
              </a:rPr>
              <a:t> public </a:t>
            </a:r>
            <a:r>
              <a:rPr lang="fr-FR" sz="2800" dirty="0" err="1">
                <a:solidFill>
                  <a:schemeClr val="tx1"/>
                </a:solidFill>
                <a:latin typeface="Arial Narrow" pitchFamily="34" charset="0"/>
              </a:rPr>
              <a:t>health</a:t>
            </a:r>
            <a:r>
              <a:rPr lang="fr-FR" sz="2800" dirty="0">
                <a:solidFill>
                  <a:schemeClr val="tx1"/>
                </a:solidFill>
                <a:latin typeface="Arial Narrow" pitchFamily="34" charset="0"/>
              </a:rPr>
              <a:t> </a:t>
            </a:r>
            <a:r>
              <a:rPr lang="fr-FR" sz="2800" dirty="0" smtClean="0">
                <a:solidFill>
                  <a:schemeClr val="tx1"/>
                </a:solidFill>
                <a:latin typeface="Arial Narrow" pitchFamily="34" charset="0"/>
              </a:rPr>
              <a:t>institution</a:t>
            </a:r>
            <a:r>
              <a:rPr lang="fr-FR" sz="2800" dirty="0" smtClean="0">
                <a:solidFill>
                  <a:schemeClr val="tx1"/>
                </a:solidFill>
                <a:latin typeface="Arial Narrow" pitchFamily="34" charset="0"/>
              </a:rPr>
              <a:t> </a:t>
            </a:r>
            <a:endParaRPr lang="fr-FR" sz="2800" dirty="0" smtClean="0">
              <a:solidFill>
                <a:schemeClr val="tx1"/>
              </a:solidFill>
              <a:latin typeface="Arial Narrow" pitchFamily="34" charset="0"/>
            </a:endParaRPr>
          </a:p>
          <a:p>
            <a:pPr algn="just"/>
            <a:r>
              <a:rPr lang="en-US" sz="2800" dirty="0" smtClean="0">
                <a:solidFill>
                  <a:schemeClr val="tx1"/>
                </a:solidFill>
                <a:latin typeface="Arial Narrow" pitchFamily="34" charset="0"/>
              </a:rPr>
              <a:t>Established </a:t>
            </a:r>
            <a:r>
              <a:rPr lang="en-US" sz="2800" dirty="0">
                <a:solidFill>
                  <a:schemeClr val="tx1"/>
                </a:solidFill>
                <a:latin typeface="Arial Narrow" pitchFamily="34" charset="0"/>
              </a:rPr>
              <a:t>in EPS in 2004 by decree n 2004 -1410 of November 4, 2004 in application of the laws 98-08 and 98-12 respectively concerning hospital reform and creation, organization and functioning of the public health establishments. His organization is subjected to a new framework defined by the texts of the hospital reform.</a:t>
            </a:r>
            <a:endParaRPr lang="fr-FR" sz="2800" dirty="0" smtClean="0">
              <a:solidFill>
                <a:schemeClr val="tx1"/>
              </a:solidFill>
              <a:latin typeface="Arial Narrow" pitchFamily="34" charset="0"/>
            </a:endParaRPr>
          </a:p>
          <a:p>
            <a:pPr algn="just"/>
            <a:endParaRPr lang="fr-FR" sz="2800" dirty="0" smtClean="0">
              <a:solidFill>
                <a:schemeClr val="tx1"/>
              </a:solidFill>
              <a:latin typeface="Arial Narrow" pitchFamily="34" charset="0"/>
            </a:endParaRPr>
          </a:p>
          <a:p>
            <a:pPr algn="ctr"/>
            <a:r>
              <a:rPr lang="fr-FR" sz="2800" b="1" dirty="0" smtClean="0">
                <a:solidFill>
                  <a:srgbClr val="000099"/>
                </a:solidFill>
                <a:latin typeface="Arial Narrow" pitchFamily="34" charset="0"/>
              </a:rPr>
              <a:t>Mission</a:t>
            </a:r>
            <a:r>
              <a:rPr lang="fr-FR" sz="2800" dirty="0" smtClean="0">
                <a:solidFill>
                  <a:srgbClr val="000099"/>
                </a:solidFill>
                <a:latin typeface="Arial Narrow" pitchFamily="34" charset="0"/>
              </a:rPr>
              <a:t>: </a:t>
            </a:r>
            <a:r>
              <a:rPr lang="fr-FR" sz="2800" dirty="0" err="1" smtClean="0">
                <a:solidFill>
                  <a:srgbClr val="000099"/>
                </a:solidFill>
                <a:latin typeface="Arial Narrow" pitchFamily="34" charset="0"/>
              </a:rPr>
              <a:t>Re-education</a:t>
            </a:r>
            <a:r>
              <a:rPr lang="fr-FR" sz="2800" dirty="0" smtClean="0">
                <a:solidFill>
                  <a:srgbClr val="000099"/>
                </a:solidFill>
                <a:latin typeface="Arial Narrow" pitchFamily="34" charset="0"/>
              </a:rPr>
              <a:t> and </a:t>
            </a:r>
            <a:r>
              <a:rPr lang="fr-FR" sz="2800" dirty="0" err="1" smtClean="0">
                <a:solidFill>
                  <a:srgbClr val="000099"/>
                </a:solidFill>
                <a:latin typeface="Arial Narrow" pitchFamily="34" charset="0"/>
              </a:rPr>
              <a:t>functional</a:t>
            </a:r>
            <a:r>
              <a:rPr lang="fr-FR" sz="2800" dirty="0" smtClean="0">
                <a:solidFill>
                  <a:srgbClr val="000099"/>
                </a:solidFill>
                <a:latin typeface="Arial Narrow" pitchFamily="34" charset="0"/>
              </a:rPr>
              <a:t> </a:t>
            </a:r>
            <a:r>
              <a:rPr lang="fr-FR" sz="2800" dirty="0" err="1" smtClean="0">
                <a:solidFill>
                  <a:srgbClr val="000099"/>
                </a:solidFill>
                <a:latin typeface="Arial Narrow" pitchFamily="34" charset="0"/>
              </a:rPr>
              <a:t>rehabilitation</a:t>
            </a:r>
            <a:endParaRPr lang="fr-FR" sz="2800" dirty="0" smtClean="0">
              <a:solidFill>
                <a:srgbClr val="000099"/>
              </a:solidFill>
              <a:latin typeface="Arial Narrow" pitchFamily="34" charset="0"/>
            </a:endParaRPr>
          </a:p>
          <a:p>
            <a:pPr algn="ctr"/>
            <a:r>
              <a:rPr lang="fr-FR" sz="2800" b="1" dirty="0" smtClean="0">
                <a:solidFill>
                  <a:srgbClr val="000099"/>
                </a:solidFill>
                <a:latin typeface="Arial Narrow" pitchFamily="34" charset="0"/>
              </a:rPr>
              <a:t>Main </a:t>
            </a:r>
            <a:r>
              <a:rPr lang="fr-FR" sz="2800" b="1" dirty="0" err="1" smtClean="0">
                <a:solidFill>
                  <a:srgbClr val="000099"/>
                </a:solidFill>
                <a:latin typeface="Arial Narrow" pitchFamily="34" charset="0"/>
              </a:rPr>
              <a:t>Objectve</a:t>
            </a:r>
            <a:r>
              <a:rPr lang="fr-FR" sz="2800" dirty="0" smtClean="0">
                <a:solidFill>
                  <a:srgbClr val="000099"/>
                </a:solidFill>
                <a:latin typeface="Arial Narrow" pitchFamily="34" charset="0"/>
              </a:rPr>
              <a:t>: </a:t>
            </a:r>
            <a:r>
              <a:rPr lang="fr-FR" sz="2800" dirty="0" err="1" smtClean="0">
                <a:solidFill>
                  <a:srgbClr val="000099"/>
                </a:solidFill>
                <a:latin typeface="Arial Narrow" pitchFamily="34" charset="0"/>
              </a:rPr>
              <a:t>Improving</a:t>
            </a:r>
            <a:r>
              <a:rPr lang="fr-FR" sz="2800" dirty="0" smtClean="0">
                <a:solidFill>
                  <a:srgbClr val="000099"/>
                </a:solidFill>
                <a:latin typeface="Arial Narrow" pitchFamily="34" charset="0"/>
              </a:rPr>
              <a:t> the care for people </a:t>
            </a:r>
            <a:r>
              <a:rPr lang="fr-FR" sz="2800" dirty="0" err="1" smtClean="0">
                <a:solidFill>
                  <a:srgbClr val="000099"/>
                </a:solidFill>
                <a:latin typeface="Arial Narrow" pitchFamily="34" charset="0"/>
              </a:rPr>
              <a:t>with</a:t>
            </a:r>
            <a:r>
              <a:rPr lang="fr-FR" sz="2800" dirty="0" smtClean="0">
                <a:solidFill>
                  <a:srgbClr val="000099"/>
                </a:solidFill>
                <a:latin typeface="Arial Narrow" pitchFamily="34" charset="0"/>
              </a:rPr>
              <a:t> </a:t>
            </a:r>
            <a:r>
              <a:rPr lang="fr-FR" sz="2800" dirty="0" err="1" smtClean="0">
                <a:solidFill>
                  <a:srgbClr val="000099"/>
                </a:solidFill>
                <a:latin typeface="Arial Narrow" pitchFamily="34" charset="0"/>
              </a:rPr>
              <a:t>disabilities</a:t>
            </a:r>
            <a:endParaRPr lang="fr-FR" sz="2800" dirty="0">
              <a:solidFill>
                <a:srgbClr val="000099"/>
              </a:solidFill>
              <a:latin typeface="Arial Narrow" pitchFamily="34" charset="0"/>
            </a:endParaRPr>
          </a:p>
        </p:txBody>
      </p:sp>
      <p:graphicFrame>
        <p:nvGraphicFramePr>
          <p:cNvPr id="6" name="Diagramme 5"/>
          <p:cNvGraphicFramePr/>
          <p:nvPr>
            <p:extLst>
              <p:ext uri="{D42A27DB-BD31-4B8C-83A1-F6EECF244321}">
                <p14:modId xmlns:p14="http://schemas.microsoft.com/office/powerpoint/2010/main" val="1140338177"/>
              </p:ext>
            </p:extLst>
          </p:nvPr>
        </p:nvGraphicFramePr>
        <p:xfrm>
          <a:off x="8374529" y="0"/>
          <a:ext cx="3817471" cy="22252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088890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599" y="2255477"/>
            <a:ext cx="10527632" cy="3792032"/>
          </a:xfrm>
        </p:spPr>
        <p:txBody>
          <a:bodyPr>
            <a:normAutofit fontScale="90000"/>
          </a:bodyPr>
          <a:lstStyle/>
          <a:p>
            <a:pPr algn="just"/>
            <a:r>
              <a:rPr lang="fr-FR" sz="2800" dirty="0" smtClean="0"/>
              <a:t/>
            </a:r>
            <a:br>
              <a:rPr lang="fr-FR" sz="2800" dirty="0" smtClean="0"/>
            </a:br>
            <a:r>
              <a:rPr lang="fr-FR" sz="2800" dirty="0" smtClean="0"/>
              <a:t/>
            </a:r>
            <a:br>
              <a:rPr lang="fr-FR" sz="2800" dirty="0" smtClean="0"/>
            </a:br>
            <a:r>
              <a:rPr lang="fr-FR" sz="2800" b="1" dirty="0">
                <a:solidFill>
                  <a:srgbClr val="000099"/>
                </a:solidFill>
                <a:latin typeface="Arial Narrow" pitchFamily="34" charset="0"/>
              </a:rPr>
              <a:t>1917</a:t>
            </a:r>
            <a:r>
              <a:rPr lang="fr-FR" sz="2800" b="1" dirty="0">
                <a:latin typeface="Arial Narrow" pitchFamily="34" charset="0"/>
              </a:rPr>
              <a:t> </a:t>
            </a:r>
            <a:r>
              <a:rPr lang="fr-FR" sz="2800" dirty="0" smtClean="0">
                <a:latin typeface="Arial Narrow" pitchFamily="34" charset="0"/>
              </a:rPr>
              <a:t> : Date </a:t>
            </a:r>
            <a:r>
              <a:rPr lang="fr-FR" sz="2800" dirty="0" smtClean="0">
                <a:latin typeface="Arial Narrow" pitchFamily="34" charset="0"/>
              </a:rPr>
              <a:t>of </a:t>
            </a:r>
            <a:r>
              <a:rPr lang="fr-FR" sz="2800" dirty="0" err="1" smtClean="0">
                <a:latin typeface="Arial Narrow" pitchFamily="34" charset="0"/>
              </a:rPr>
              <a:t>creation</a:t>
            </a:r>
            <a:r>
              <a:rPr lang="fr-FR" sz="2800" dirty="0" smtClean="0">
                <a:latin typeface="Arial Narrow" pitchFamily="34" charset="0"/>
              </a:rPr>
              <a:t> </a:t>
            </a:r>
            <a:r>
              <a:rPr lang="fr-FR" sz="2800" dirty="0" err="1" smtClean="0">
                <a:latin typeface="Arial Narrow" pitchFamily="34" charset="0"/>
              </a:rPr>
              <a:t>name</a:t>
            </a:r>
            <a:r>
              <a:rPr lang="fr-FR" sz="2800" dirty="0" smtClean="0">
                <a:latin typeface="Arial Narrow" pitchFamily="34" charset="0"/>
              </a:rPr>
              <a:t> at the time.  </a:t>
            </a:r>
            <a:r>
              <a:rPr lang="fr-FR" sz="2800" dirty="0" err="1" smtClean="0">
                <a:latin typeface="Arial Narrow" pitchFamily="34" charset="0"/>
              </a:rPr>
              <a:t>Orthopedic</a:t>
            </a:r>
            <a:r>
              <a:rPr lang="fr-FR" sz="2800" dirty="0" smtClean="0">
                <a:latin typeface="Arial Narrow" pitchFamily="34" charset="0"/>
              </a:rPr>
              <a:t> </a:t>
            </a:r>
            <a:r>
              <a:rPr lang="fr-FR" sz="2800" dirty="0" err="1" smtClean="0">
                <a:latin typeface="Arial Narrow" pitchFamily="34" charset="0"/>
              </a:rPr>
              <a:t>fitting</a:t>
            </a:r>
            <a:r>
              <a:rPr lang="fr-FR" sz="2800" dirty="0" smtClean="0">
                <a:latin typeface="Arial Narrow" pitchFamily="34" charset="0"/>
              </a:rPr>
              <a:t> </a:t>
            </a:r>
            <a:r>
              <a:rPr lang="fr-FR" sz="2800" dirty="0" smtClean="0">
                <a:latin typeface="Arial Narrow" pitchFamily="34" charset="0"/>
              </a:rPr>
              <a:t>service </a:t>
            </a:r>
            <a:r>
              <a:rPr lang="fr-FR" sz="2800" dirty="0" smtClean="0">
                <a:latin typeface="Arial Narrow" pitchFamily="34" charset="0"/>
              </a:rPr>
              <a:t>d’appareillage </a:t>
            </a:r>
            <a:r>
              <a:rPr lang="fr-FR" sz="2800" dirty="0" err="1" smtClean="0">
                <a:latin typeface="Arial Narrow" pitchFamily="34" charset="0"/>
              </a:rPr>
              <a:t>integreted</a:t>
            </a:r>
            <a:r>
              <a:rPr lang="fr-FR" sz="2800" dirty="0" smtClean="0">
                <a:latin typeface="Arial Narrow" pitchFamily="34" charset="0"/>
              </a:rPr>
              <a:t> to the French </a:t>
            </a:r>
            <a:r>
              <a:rPr lang="fr-FR" sz="2800" dirty="0" err="1" smtClean="0">
                <a:latin typeface="Arial Narrow" pitchFamily="34" charset="0"/>
              </a:rPr>
              <a:t>Military</a:t>
            </a:r>
            <a:r>
              <a:rPr lang="fr-FR" sz="2800" dirty="0" smtClean="0">
                <a:latin typeface="Arial Narrow" pitchFamily="34" charset="0"/>
              </a:rPr>
              <a:t> </a:t>
            </a:r>
            <a:r>
              <a:rPr lang="fr-FR" sz="2800" dirty="0" err="1" smtClean="0">
                <a:latin typeface="Arial Narrow" pitchFamily="34" charset="0"/>
              </a:rPr>
              <a:t>Hospital</a:t>
            </a:r>
            <a:r>
              <a:rPr lang="fr-FR" sz="2800" dirty="0" smtClean="0">
                <a:latin typeface="Arial Narrow" pitchFamily="34" charset="0"/>
              </a:rPr>
              <a:t>, main </a:t>
            </a:r>
            <a:r>
              <a:rPr lang="fr-FR" sz="2800" dirty="0" err="1" smtClean="0">
                <a:latin typeface="Arial Narrow" pitchFamily="34" charset="0"/>
              </a:rPr>
              <a:t>hospital</a:t>
            </a:r>
            <a:r>
              <a:rPr lang="fr-FR" sz="2800" dirty="0" smtClean="0">
                <a:latin typeface="Arial Narrow" pitchFamily="34" charset="0"/>
              </a:rPr>
              <a:t> of Dakar and </a:t>
            </a:r>
            <a:r>
              <a:rPr lang="fr-FR" sz="2800" dirty="0" err="1" smtClean="0">
                <a:latin typeface="Arial Narrow" pitchFamily="34" charset="0"/>
              </a:rPr>
              <a:t>managed</a:t>
            </a:r>
            <a:r>
              <a:rPr lang="fr-FR" sz="2800" dirty="0" smtClean="0">
                <a:latin typeface="Arial Narrow" pitchFamily="34" charset="0"/>
              </a:rPr>
              <a:t> </a:t>
            </a:r>
            <a:br>
              <a:rPr lang="fr-FR" sz="2800" dirty="0" smtClean="0">
                <a:latin typeface="Arial Narrow" pitchFamily="34" charset="0"/>
              </a:rPr>
            </a:br>
            <a:r>
              <a:rPr lang="fr-FR" sz="2800" dirty="0" smtClean="0">
                <a:latin typeface="Arial Narrow" pitchFamily="34" charset="0"/>
              </a:rPr>
              <a:t>by the French Ministry of </a:t>
            </a:r>
            <a:r>
              <a:rPr lang="fr-FR" sz="2800" dirty="0" err="1" smtClean="0">
                <a:latin typeface="Arial Narrow" pitchFamily="34" charset="0"/>
              </a:rPr>
              <a:t>Veterans</a:t>
            </a:r>
            <a:r>
              <a:rPr lang="fr-FR" sz="2800" dirty="0" smtClean="0">
                <a:latin typeface="Arial Narrow" pitchFamily="34" charset="0"/>
              </a:rPr>
              <a:t/>
            </a:r>
            <a:br>
              <a:rPr lang="fr-FR" sz="2800" dirty="0" smtClean="0">
                <a:latin typeface="Arial Narrow" pitchFamily="34" charset="0"/>
              </a:rPr>
            </a:br>
            <a:r>
              <a:rPr lang="fr-FR" sz="2800" dirty="0" smtClean="0">
                <a:latin typeface="Arial Narrow" pitchFamily="34" charset="0"/>
              </a:rPr>
              <a:t/>
            </a:r>
            <a:br>
              <a:rPr lang="fr-FR" sz="2800" dirty="0" smtClean="0">
                <a:latin typeface="Arial Narrow" pitchFamily="34" charset="0"/>
              </a:rPr>
            </a:br>
            <a:r>
              <a:rPr lang="fr-FR" sz="2800" b="1" dirty="0" smtClean="0">
                <a:solidFill>
                  <a:srgbClr val="000099"/>
                </a:solidFill>
                <a:latin typeface="Arial Narrow" pitchFamily="34" charset="0"/>
              </a:rPr>
              <a:t>1975</a:t>
            </a:r>
            <a:r>
              <a:rPr lang="fr-FR" sz="2800" dirty="0" smtClean="0">
                <a:latin typeface="Arial Narrow" pitchFamily="34" charset="0"/>
              </a:rPr>
              <a:t> : </a:t>
            </a:r>
            <a:r>
              <a:rPr lang="fr-FR" sz="2800" dirty="0" err="1" smtClean="0">
                <a:latin typeface="Arial Narrow" pitchFamily="34" charset="0"/>
              </a:rPr>
              <a:t>Transferred</a:t>
            </a:r>
            <a:r>
              <a:rPr lang="fr-FR" sz="2800" dirty="0" smtClean="0">
                <a:latin typeface="Arial Narrow" pitchFamily="34" charset="0"/>
              </a:rPr>
              <a:t> to </a:t>
            </a:r>
            <a:r>
              <a:rPr lang="en-US" sz="2800" dirty="0" smtClean="0">
                <a:latin typeface="Arial Narrow" pitchFamily="34" charset="0"/>
              </a:rPr>
              <a:t>the </a:t>
            </a:r>
            <a:r>
              <a:rPr lang="en-US" sz="2800" dirty="0">
                <a:latin typeface="Arial Narrow" pitchFamily="34" charset="0"/>
              </a:rPr>
              <a:t>Senegalese state and becomes national </a:t>
            </a:r>
            <a:r>
              <a:rPr lang="en-US" sz="2800" dirty="0" smtClean="0">
                <a:latin typeface="Arial Narrow" pitchFamily="34" charset="0"/>
              </a:rPr>
              <a:t>orthopedic fitting Centre  </a:t>
            </a:r>
            <a:r>
              <a:rPr lang="en-US" sz="2800" dirty="0">
                <a:latin typeface="Arial Narrow" pitchFamily="34" charset="0"/>
              </a:rPr>
              <a:t>until </a:t>
            </a:r>
            <a:r>
              <a:rPr lang="en-US" sz="2800" dirty="0" smtClean="0">
                <a:latin typeface="Arial Narrow" pitchFamily="34" charset="0"/>
              </a:rPr>
              <a:t>1992. Management </a:t>
            </a:r>
            <a:r>
              <a:rPr lang="en-US" sz="2800" dirty="0">
                <a:latin typeface="Arial Narrow" pitchFamily="34" charset="0"/>
              </a:rPr>
              <a:t>of the </a:t>
            </a:r>
            <a:r>
              <a:rPr lang="en-US" sz="2800" dirty="0" err="1" smtClean="0">
                <a:latin typeface="Arial Narrow" pitchFamily="34" charset="0"/>
              </a:rPr>
              <a:t>centre</a:t>
            </a:r>
            <a:r>
              <a:rPr lang="en-US" sz="2800" dirty="0" smtClean="0">
                <a:latin typeface="Arial Narrow" pitchFamily="34" charset="0"/>
              </a:rPr>
              <a:t> under the supervision of French Cooperation</a:t>
            </a:r>
            <a:r>
              <a:rPr lang="fr-FR" sz="2800" dirty="0" smtClean="0">
                <a:latin typeface="Arial Narrow" pitchFamily="34" charset="0"/>
              </a:rPr>
              <a:t/>
            </a:r>
            <a:br>
              <a:rPr lang="fr-FR" sz="2800" dirty="0" smtClean="0">
                <a:latin typeface="Arial Narrow" pitchFamily="34" charset="0"/>
              </a:rPr>
            </a:br>
            <a:r>
              <a:rPr lang="fr-FR" sz="2800" dirty="0">
                <a:latin typeface="Arial Narrow" pitchFamily="34" charset="0"/>
              </a:rPr>
              <a:t/>
            </a:r>
            <a:br>
              <a:rPr lang="fr-FR" sz="2800" dirty="0">
                <a:latin typeface="Arial Narrow" pitchFamily="34" charset="0"/>
              </a:rPr>
            </a:br>
            <a:endParaRPr lang="fr-FR" sz="2800" dirty="0">
              <a:latin typeface="Arial Narrow" pitchFamily="34" charset="0"/>
            </a:endParaRPr>
          </a:p>
        </p:txBody>
      </p:sp>
      <p:sp>
        <p:nvSpPr>
          <p:cNvPr id="3" name="Titre 1"/>
          <p:cNvSpPr txBox="1">
            <a:spLocks/>
          </p:cNvSpPr>
          <p:nvPr/>
        </p:nvSpPr>
        <p:spPr>
          <a:xfrm>
            <a:off x="1566227" y="670583"/>
            <a:ext cx="7842465" cy="1254470"/>
          </a:xfrm>
          <a:prstGeom prst="rect">
            <a:avLst/>
          </a:prstGeom>
        </p:spPr>
        <p:txBody>
          <a:bodyPr vert="horz" lIns="91440" tIns="45720" rIns="91440" bIns="45720" rtlCol="0" anchor="t">
            <a:normAutofit fontScale="92500" lnSpcReduction="2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fr-FR" sz="3200" b="1" dirty="0" smtClean="0">
                <a:solidFill>
                  <a:srgbClr val="C00000"/>
                </a:solidFill>
                <a:latin typeface="Arial Narrow" pitchFamily="34" charset="0"/>
              </a:rPr>
              <a:t>PRESENTATION </a:t>
            </a:r>
            <a:r>
              <a:rPr lang="fr-FR" sz="3200" b="1" dirty="0" smtClean="0">
                <a:solidFill>
                  <a:srgbClr val="C00000"/>
                </a:solidFill>
                <a:latin typeface="Arial Narrow" pitchFamily="34" charset="0"/>
              </a:rPr>
              <a:t>OF THE STRUCTURE</a:t>
            </a:r>
            <a:endParaRPr lang="fr-FR" sz="3200" b="1" dirty="0" smtClean="0">
              <a:solidFill>
                <a:srgbClr val="C00000"/>
              </a:solidFill>
              <a:latin typeface="Arial Narrow" pitchFamily="34" charset="0"/>
            </a:endParaRPr>
          </a:p>
          <a:p>
            <a:endParaRPr lang="fr-FR" sz="3200" b="1" dirty="0" smtClean="0">
              <a:solidFill>
                <a:srgbClr val="000099"/>
              </a:solidFill>
              <a:latin typeface="Arial Narrow" pitchFamily="34" charset="0"/>
            </a:endParaRPr>
          </a:p>
          <a:p>
            <a:r>
              <a:rPr lang="fr-FR" sz="3200" b="1" dirty="0">
                <a:solidFill>
                  <a:srgbClr val="000099"/>
                </a:solidFill>
                <a:latin typeface="Arial Narrow" pitchFamily="34" charset="0"/>
                <a:sym typeface="Wingdings"/>
              </a:rPr>
              <a:t> </a:t>
            </a:r>
            <a:r>
              <a:rPr lang="fr-FR" sz="3200" b="1" dirty="0" smtClean="0">
                <a:solidFill>
                  <a:srgbClr val="000099"/>
                </a:solidFill>
                <a:latin typeface="Arial Narrow" pitchFamily="34" charset="0"/>
                <a:sym typeface="Wingdings"/>
              </a:rPr>
              <a:t>Background</a:t>
            </a:r>
            <a:endParaRPr lang="fr-FR" sz="3200" b="1" dirty="0">
              <a:solidFill>
                <a:srgbClr val="000099"/>
              </a:solidFill>
              <a:latin typeface="Arial Narrow" pitchFamily="34" charset="0"/>
            </a:endParaRPr>
          </a:p>
        </p:txBody>
      </p:sp>
      <p:graphicFrame>
        <p:nvGraphicFramePr>
          <p:cNvPr id="4" name="Diagramme 3"/>
          <p:cNvGraphicFramePr/>
          <p:nvPr>
            <p:extLst>
              <p:ext uri="{D42A27DB-BD31-4B8C-83A1-F6EECF244321}">
                <p14:modId xmlns:p14="http://schemas.microsoft.com/office/powerpoint/2010/main" val="2940832131"/>
              </p:ext>
            </p:extLst>
          </p:nvPr>
        </p:nvGraphicFramePr>
        <p:xfrm>
          <a:off x="8374529" y="0"/>
          <a:ext cx="3817471" cy="22252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78813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92624" y="1987773"/>
            <a:ext cx="9735670" cy="4547498"/>
          </a:xfrm>
        </p:spPr>
        <p:txBody>
          <a:bodyPr>
            <a:noAutofit/>
          </a:bodyPr>
          <a:lstStyle/>
          <a:p>
            <a:pPr algn="just"/>
            <a:endParaRPr lang="fr-FR" sz="2800" dirty="0" smtClean="0">
              <a:solidFill>
                <a:schemeClr val="tx1"/>
              </a:solidFill>
              <a:latin typeface="Arial Narrow" pitchFamily="34" charset="0"/>
            </a:endParaRPr>
          </a:p>
          <a:p>
            <a:pPr algn="just"/>
            <a:r>
              <a:rPr lang="fr-FR" sz="2800" u="sng" dirty="0" err="1" smtClean="0">
                <a:solidFill>
                  <a:srgbClr val="000099"/>
                </a:solidFill>
                <a:latin typeface="Arial Narrow" pitchFamily="34" charset="0"/>
              </a:rPr>
              <a:t>Technical</a:t>
            </a:r>
            <a:r>
              <a:rPr lang="fr-FR" sz="2800" u="sng" dirty="0" smtClean="0">
                <a:solidFill>
                  <a:srgbClr val="000099"/>
                </a:solidFill>
                <a:latin typeface="Arial Narrow" pitchFamily="34" charset="0"/>
              </a:rPr>
              <a:t> supervision</a:t>
            </a:r>
            <a:r>
              <a:rPr lang="fr-FR" sz="2800" dirty="0" smtClean="0">
                <a:solidFill>
                  <a:srgbClr val="000099"/>
                </a:solidFill>
                <a:latin typeface="Arial Narrow" pitchFamily="34" charset="0"/>
              </a:rPr>
              <a:t>: Ministry of </a:t>
            </a:r>
            <a:r>
              <a:rPr lang="fr-FR" sz="2800" dirty="0" err="1" smtClean="0">
                <a:solidFill>
                  <a:srgbClr val="000099"/>
                </a:solidFill>
                <a:latin typeface="Arial Narrow" pitchFamily="34" charset="0"/>
              </a:rPr>
              <a:t>Health</a:t>
            </a:r>
            <a:r>
              <a:rPr lang="fr-FR" sz="2800" dirty="0" smtClean="0">
                <a:solidFill>
                  <a:srgbClr val="000099"/>
                </a:solidFill>
                <a:latin typeface="Arial Narrow" pitchFamily="34" charset="0"/>
              </a:rPr>
              <a:t> and Social </a:t>
            </a:r>
            <a:r>
              <a:rPr lang="fr-FR" sz="2800" dirty="0" err="1" smtClean="0">
                <a:solidFill>
                  <a:srgbClr val="000099"/>
                </a:solidFill>
                <a:latin typeface="Arial Narrow" pitchFamily="34" charset="0"/>
              </a:rPr>
              <a:t>Affairs</a:t>
            </a:r>
            <a:endParaRPr lang="fr-FR" sz="2800" dirty="0" smtClean="0">
              <a:solidFill>
                <a:srgbClr val="000099"/>
              </a:solidFill>
              <a:latin typeface="Arial Narrow" pitchFamily="34" charset="0"/>
            </a:endParaRPr>
          </a:p>
          <a:p>
            <a:pPr algn="just"/>
            <a:r>
              <a:rPr lang="fr-FR" sz="2800" u="sng" dirty="0" smtClean="0">
                <a:solidFill>
                  <a:srgbClr val="000099"/>
                </a:solidFill>
                <a:latin typeface="Arial Narrow" pitchFamily="34" charset="0"/>
              </a:rPr>
              <a:t>Financial supervision</a:t>
            </a:r>
            <a:r>
              <a:rPr lang="fr-FR" sz="2800" dirty="0" smtClean="0">
                <a:solidFill>
                  <a:srgbClr val="000099"/>
                </a:solidFill>
                <a:latin typeface="Arial Narrow" pitchFamily="34" charset="0"/>
              </a:rPr>
              <a:t>: Ministry of </a:t>
            </a:r>
            <a:r>
              <a:rPr lang="fr-FR" sz="2800" dirty="0" err="1" smtClean="0">
                <a:solidFill>
                  <a:srgbClr val="000099"/>
                </a:solidFill>
                <a:latin typeface="Arial Narrow" pitchFamily="34" charset="0"/>
              </a:rPr>
              <a:t>Economy</a:t>
            </a:r>
            <a:r>
              <a:rPr lang="fr-FR" sz="2800" dirty="0" smtClean="0">
                <a:solidFill>
                  <a:srgbClr val="000099"/>
                </a:solidFill>
                <a:latin typeface="Arial Narrow" pitchFamily="34" charset="0"/>
              </a:rPr>
              <a:t>, finances and Planification</a:t>
            </a:r>
          </a:p>
          <a:p>
            <a:pPr algn="just"/>
            <a:r>
              <a:rPr lang="en-US" sz="2800" dirty="0" smtClean="0">
                <a:solidFill>
                  <a:schemeClr val="tx1"/>
                </a:solidFill>
                <a:latin typeface="Arial Narrow" pitchFamily="34" charset="0"/>
              </a:rPr>
              <a:t>Administrative </a:t>
            </a:r>
            <a:r>
              <a:rPr lang="en-US" sz="2800" dirty="0">
                <a:solidFill>
                  <a:schemeClr val="tx1"/>
                </a:solidFill>
                <a:latin typeface="Arial Narrow" pitchFamily="34" charset="0"/>
              </a:rPr>
              <a:t>and Financial Management Autonomy </a:t>
            </a:r>
            <a:endParaRPr lang="fr-FR" sz="2800" dirty="0" smtClean="0">
              <a:solidFill>
                <a:schemeClr val="tx1"/>
              </a:solidFill>
              <a:latin typeface="Arial Narrow" pitchFamily="34" charset="0"/>
            </a:endParaRPr>
          </a:p>
          <a:p>
            <a:pPr algn="just"/>
            <a:r>
              <a:rPr lang="en-US" sz="2800" dirty="0" smtClean="0">
                <a:solidFill>
                  <a:schemeClr val="tx1"/>
                </a:solidFill>
                <a:latin typeface="Arial Narrow" pitchFamily="34" charset="0"/>
              </a:rPr>
              <a:t>The </a:t>
            </a:r>
            <a:r>
              <a:rPr lang="en-US" sz="2800" dirty="0">
                <a:solidFill>
                  <a:schemeClr val="tx1"/>
                </a:solidFill>
                <a:latin typeface="Arial Narrow" pitchFamily="34" charset="0"/>
              </a:rPr>
              <a:t>board of directors defines the policy of the structure and deliberates on all </a:t>
            </a:r>
            <a:r>
              <a:rPr lang="en-US" sz="2800" dirty="0" smtClean="0">
                <a:solidFill>
                  <a:schemeClr val="tx1"/>
                </a:solidFill>
                <a:latin typeface="Arial Narrow" pitchFamily="34" charset="0"/>
              </a:rPr>
              <a:t>measures </a:t>
            </a:r>
            <a:r>
              <a:rPr lang="en-US" sz="2800" dirty="0">
                <a:solidFill>
                  <a:schemeClr val="tx1"/>
                </a:solidFill>
                <a:latin typeface="Arial Narrow" pitchFamily="34" charset="0"/>
              </a:rPr>
              <a:t>concerning its </a:t>
            </a:r>
            <a:r>
              <a:rPr lang="en-US" sz="2800" dirty="0" smtClean="0">
                <a:solidFill>
                  <a:schemeClr val="tx1"/>
                </a:solidFill>
                <a:latin typeface="Arial Narrow" pitchFamily="34" charset="0"/>
              </a:rPr>
              <a:t>management</a:t>
            </a:r>
            <a:endParaRPr lang="fr-FR" sz="2800" dirty="0" smtClean="0">
              <a:solidFill>
                <a:schemeClr val="tx1"/>
              </a:solidFill>
              <a:latin typeface="Arial Narrow" pitchFamily="34" charset="0"/>
            </a:endParaRPr>
          </a:p>
        </p:txBody>
      </p:sp>
      <p:graphicFrame>
        <p:nvGraphicFramePr>
          <p:cNvPr id="4" name="Diagramme 3"/>
          <p:cNvGraphicFramePr/>
          <p:nvPr>
            <p:extLst>
              <p:ext uri="{D42A27DB-BD31-4B8C-83A1-F6EECF244321}">
                <p14:modId xmlns:p14="http://schemas.microsoft.com/office/powerpoint/2010/main" val="2218832505"/>
              </p:ext>
            </p:extLst>
          </p:nvPr>
        </p:nvGraphicFramePr>
        <p:xfrm>
          <a:off x="8374529" y="0"/>
          <a:ext cx="3817471" cy="22252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re 1"/>
          <p:cNvSpPr txBox="1">
            <a:spLocks/>
          </p:cNvSpPr>
          <p:nvPr/>
        </p:nvSpPr>
        <p:spPr>
          <a:xfrm>
            <a:off x="363070" y="618965"/>
            <a:ext cx="7502846" cy="980038"/>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endParaRPr lang="fr-FR" sz="3200" b="1" dirty="0">
              <a:solidFill>
                <a:srgbClr val="C00000"/>
              </a:solidFill>
              <a:latin typeface="Arial Narrow" pitchFamily="34" charset="0"/>
            </a:endParaRPr>
          </a:p>
        </p:txBody>
      </p:sp>
      <p:sp>
        <p:nvSpPr>
          <p:cNvPr id="6" name="Titre 1"/>
          <p:cNvSpPr txBox="1">
            <a:spLocks/>
          </p:cNvSpPr>
          <p:nvPr/>
        </p:nvSpPr>
        <p:spPr>
          <a:xfrm>
            <a:off x="1566225" y="618965"/>
            <a:ext cx="7842465" cy="1254470"/>
          </a:xfrm>
          <a:prstGeom prst="rect">
            <a:avLst/>
          </a:prstGeom>
        </p:spPr>
        <p:txBody>
          <a:bodyPr vert="horz" lIns="91440" tIns="45720" rIns="91440" bIns="45720" rtlCol="0" anchor="t">
            <a:normAutofit fontScale="92500" lnSpcReduction="2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sz="3200" b="1" dirty="0" smtClean="0">
                <a:solidFill>
                  <a:srgbClr val="C00000"/>
                </a:solidFill>
                <a:latin typeface="Arial Narrow" pitchFamily="34" charset="0"/>
              </a:rPr>
              <a:t>PRESENTATION </a:t>
            </a:r>
            <a:r>
              <a:rPr lang="fr-FR" sz="3200" b="1" dirty="0" smtClean="0">
                <a:solidFill>
                  <a:srgbClr val="C00000"/>
                </a:solidFill>
                <a:latin typeface="Arial Narrow" pitchFamily="34" charset="0"/>
              </a:rPr>
              <a:t>OF THE STRUCTURE</a:t>
            </a:r>
            <a:endParaRPr lang="fr-FR" sz="3200" b="1" dirty="0" smtClean="0">
              <a:solidFill>
                <a:srgbClr val="C00000"/>
              </a:solidFill>
              <a:latin typeface="Arial Narrow" pitchFamily="34" charset="0"/>
            </a:endParaRPr>
          </a:p>
          <a:p>
            <a:endParaRPr lang="fr-FR" sz="3200" b="1" dirty="0" smtClean="0">
              <a:solidFill>
                <a:srgbClr val="000099"/>
              </a:solidFill>
              <a:latin typeface="Arial Narrow" pitchFamily="34" charset="0"/>
            </a:endParaRPr>
          </a:p>
          <a:p>
            <a:r>
              <a:rPr lang="fr-FR" sz="3200" b="1" dirty="0" smtClean="0">
                <a:solidFill>
                  <a:srgbClr val="000099"/>
                </a:solidFill>
                <a:latin typeface="Arial Narrow" pitchFamily="34" charset="0"/>
                <a:sym typeface="Wingdings"/>
              </a:rPr>
              <a:t> </a:t>
            </a:r>
            <a:r>
              <a:rPr lang="fr-FR" sz="3200" b="1" dirty="0" err="1" smtClean="0">
                <a:solidFill>
                  <a:srgbClr val="000099"/>
                </a:solidFill>
                <a:latin typeface="Arial Narrow" pitchFamily="34" charset="0"/>
              </a:rPr>
              <a:t>Organization</a:t>
            </a:r>
            <a:r>
              <a:rPr lang="fr-FR" sz="3200" b="1" dirty="0" smtClean="0">
                <a:solidFill>
                  <a:srgbClr val="000099"/>
                </a:solidFill>
                <a:latin typeface="Arial Narrow" pitchFamily="34" charset="0"/>
              </a:rPr>
              <a:t> of </a:t>
            </a:r>
            <a:r>
              <a:rPr lang="fr-FR" sz="3200" b="1" dirty="0" smtClean="0">
                <a:solidFill>
                  <a:srgbClr val="000099"/>
                </a:solidFill>
                <a:latin typeface="Arial Narrow" pitchFamily="34" charset="0"/>
              </a:rPr>
              <a:t>services (1)</a:t>
            </a:r>
            <a:endParaRPr lang="fr-FR" sz="3200" b="1" dirty="0">
              <a:solidFill>
                <a:srgbClr val="000099"/>
              </a:solidFill>
              <a:latin typeface="Arial Narrow" pitchFamily="34" charset="0"/>
            </a:endParaRPr>
          </a:p>
        </p:txBody>
      </p:sp>
    </p:spTree>
    <p:extLst>
      <p:ext uri="{BB962C8B-B14F-4D97-AF65-F5344CB8AC3E}">
        <p14:creationId xmlns:p14="http://schemas.microsoft.com/office/powerpoint/2010/main" val="31387736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83341" y="2133600"/>
            <a:ext cx="10321271" cy="3777622"/>
          </a:xfrm>
        </p:spPr>
        <p:txBody>
          <a:bodyPr>
            <a:noAutofit/>
          </a:bodyPr>
          <a:lstStyle/>
          <a:p>
            <a:pPr algn="just"/>
            <a:r>
              <a:rPr lang="fr-FR" sz="2000" dirty="0" smtClean="0">
                <a:solidFill>
                  <a:schemeClr val="tx1"/>
                </a:solidFill>
                <a:latin typeface="Arial Narrow" pitchFamily="34" charset="0"/>
              </a:rPr>
              <a:t>The </a:t>
            </a:r>
            <a:r>
              <a:rPr lang="fr-FR" sz="2000" dirty="0" smtClean="0">
                <a:solidFill>
                  <a:schemeClr val="tx1"/>
                </a:solidFill>
                <a:latin typeface="Arial Narrow" pitchFamily="34" charset="0"/>
              </a:rPr>
              <a:t> </a:t>
            </a:r>
            <a:r>
              <a:rPr lang="fr-FR" sz="2000" dirty="0" smtClean="0">
                <a:solidFill>
                  <a:schemeClr val="tx1"/>
                </a:solidFill>
                <a:latin typeface="Arial Narrow" pitchFamily="34" charset="0"/>
              </a:rPr>
              <a:t>services </a:t>
            </a:r>
            <a:r>
              <a:rPr lang="fr-FR" sz="2000" dirty="0" smtClean="0">
                <a:solidFill>
                  <a:schemeClr val="tx1"/>
                </a:solidFill>
                <a:latin typeface="Arial Narrow" pitchFamily="34" charset="0"/>
              </a:rPr>
              <a:t>of </a:t>
            </a:r>
            <a:r>
              <a:rPr lang="fr-FR" sz="2000" dirty="0" smtClean="0">
                <a:solidFill>
                  <a:schemeClr val="tx1"/>
                </a:solidFill>
                <a:latin typeface="Arial Narrow" pitchFamily="34" charset="0"/>
              </a:rPr>
              <a:t>CNAO </a:t>
            </a:r>
            <a:r>
              <a:rPr lang="fr-FR" sz="2000" dirty="0" smtClean="0">
                <a:solidFill>
                  <a:schemeClr val="tx1"/>
                </a:solidFill>
                <a:latin typeface="Arial Narrow" pitchFamily="34" charset="0"/>
              </a:rPr>
              <a:t>are </a:t>
            </a:r>
            <a:r>
              <a:rPr lang="fr-FR" sz="2000" dirty="0" err="1" smtClean="0">
                <a:solidFill>
                  <a:schemeClr val="tx1"/>
                </a:solidFill>
                <a:latin typeface="Arial Narrow" pitchFamily="34" charset="0"/>
              </a:rPr>
              <a:t>divided</a:t>
            </a:r>
            <a:r>
              <a:rPr lang="fr-FR" sz="2000" dirty="0" smtClean="0">
                <a:solidFill>
                  <a:schemeClr val="tx1"/>
                </a:solidFill>
                <a:latin typeface="Arial Narrow" pitchFamily="34" charset="0"/>
              </a:rPr>
              <a:t> </a:t>
            </a:r>
            <a:r>
              <a:rPr lang="fr-FR" sz="2000" dirty="0" err="1" smtClean="0">
                <a:solidFill>
                  <a:schemeClr val="tx1"/>
                </a:solidFill>
                <a:latin typeface="Arial Narrow" pitchFamily="34" charset="0"/>
              </a:rPr>
              <a:t>into</a:t>
            </a:r>
            <a:r>
              <a:rPr lang="fr-FR" sz="2000" dirty="0" smtClean="0">
                <a:solidFill>
                  <a:schemeClr val="tx1"/>
                </a:solidFill>
                <a:latin typeface="Arial Narrow" pitchFamily="34" charset="0"/>
              </a:rPr>
              <a:t> </a:t>
            </a:r>
            <a:r>
              <a:rPr lang="fr-FR" sz="2000" dirty="0" err="1" smtClean="0">
                <a:solidFill>
                  <a:schemeClr val="tx1"/>
                </a:solidFill>
                <a:latin typeface="Arial Narrow" pitchFamily="34" charset="0"/>
              </a:rPr>
              <a:t>two</a:t>
            </a:r>
            <a:r>
              <a:rPr lang="fr-FR" sz="2000" dirty="0" smtClean="0">
                <a:solidFill>
                  <a:schemeClr val="tx1"/>
                </a:solidFill>
                <a:latin typeface="Arial Narrow" pitchFamily="34" charset="0"/>
              </a:rPr>
              <a:t> main groups:</a:t>
            </a:r>
            <a:endParaRPr lang="fr-FR" sz="2000" dirty="0" smtClean="0">
              <a:solidFill>
                <a:schemeClr val="tx1"/>
              </a:solidFill>
              <a:latin typeface="Arial Narrow" pitchFamily="34" charset="0"/>
            </a:endParaRPr>
          </a:p>
          <a:p>
            <a:pPr algn="just"/>
            <a:r>
              <a:rPr lang="fr-FR" sz="2000" dirty="0" smtClean="0">
                <a:solidFill>
                  <a:schemeClr val="tx1"/>
                </a:solidFill>
                <a:latin typeface="Arial Narrow" pitchFamily="34" charset="0"/>
              </a:rPr>
              <a:t>The group of </a:t>
            </a:r>
            <a:r>
              <a:rPr lang="fr-FR" sz="2000" dirty="0" err="1" smtClean="0">
                <a:solidFill>
                  <a:schemeClr val="tx1"/>
                </a:solidFill>
                <a:latin typeface="Arial Narrow" pitchFamily="34" charset="0"/>
              </a:rPr>
              <a:t>medical</a:t>
            </a:r>
            <a:r>
              <a:rPr lang="fr-FR" sz="2000" dirty="0" smtClean="0">
                <a:solidFill>
                  <a:schemeClr val="tx1"/>
                </a:solidFill>
                <a:latin typeface="Arial Narrow" pitchFamily="34" charset="0"/>
              </a:rPr>
              <a:t> and </a:t>
            </a:r>
            <a:r>
              <a:rPr lang="fr-FR" sz="2000" dirty="0" err="1" smtClean="0">
                <a:solidFill>
                  <a:schemeClr val="tx1"/>
                </a:solidFill>
                <a:latin typeface="Arial Narrow" pitchFamily="34" charset="0"/>
              </a:rPr>
              <a:t>technical</a:t>
            </a:r>
            <a:r>
              <a:rPr lang="fr-FR" sz="2000" dirty="0" smtClean="0">
                <a:solidFill>
                  <a:schemeClr val="tx1"/>
                </a:solidFill>
                <a:latin typeface="Arial Narrow" pitchFamily="34" charset="0"/>
              </a:rPr>
              <a:t> services </a:t>
            </a:r>
            <a:r>
              <a:rPr lang="fr-FR" sz="2000" dirty="0" err="1" smtClean="0">
                <a:solidFill>
                  <a:schemeClr val="tx1"/>
                </a:solidFill>
                <a:latin typeface="Arial Narrow" pitchFamily="34" charset="0"/>
              </a:rPr>
              <a:t>represented</a:t>
            </a:r>
            <a:r>
              <a:rPr lang="fr-FR" sz="2000" dirty="0" smtClean="0">
                <a:solidFill>
                  <a:schemeClr val="tx1"/>
                </a:solidFill>
                <a:latin typeface="Arial Narrow" pitchFamily="34" charset="0"/>
              </a:rPr>
              <a:t> by the services of</a:t>
            </a:r>
            <a:endParaRPr lang="fr-FR" sz="2000" dirty="0" smtClean="0">
              <a:solidFill>
                <a:schemeClr val="tx1"/>
              </a:solidFill>
              <a:latin typeface="Arial Narrow" pitchFamily="34" charset="0"/>
            </a:endParaRPr>
          </a:p>
          <a:p>
            <a:pPr algn="just"/>
            <a:r>
              <a:rPr lang="fr-FR" sz="2000" dirty="0" smtClean="0">
                <a:solidFill>
                  <a:schemeClr val="tx1"/>
                </a:solidFill>
                <a:latin typeface="Arial Narrow" pitchFamily="34" charset="0"/>
              </a:rPr>
              <a:t>Consultation </a:t>
            </a:r>
          </a:p>
          <a:p>
            <a:pPr algn="just"/>
            <a:r>
              <a:rPr lang="fr-FR" sz="2000" dirty="0" err="1" smtClean="0">
                <a:solidFill>
                  <a:schemeClr val="tx1"/>
                </a:solidFill>
                <a:latin typeface="Arial Narrow" pitchFamily="34" charset="0"/>
              </a:rPr>
              <a:t>Physiotherapy</a:t>
            </a:r>
            <a:r>
              <a:rPr lang="fr-FR" sz="2000" dirty="0" smtClean="0">
                <a:solidFill>
                  <a:schemeClr val="tx1"/>
                </a:solidFill>
                <a:latin typeface="Arial Narrow" pitchFamily="34" charset="0"/>
              </a:rPr>
              <a:t> </a:t>
            </a:r>
            <a:endParaRPr lang="fr-FR" sz="2000" dirty="0" smtClean="0">
              <a:solidFill>
                <a:schemeClr val="tx1"/>
              </a:solidFill>
              <a:latin typeface="Arial Narrow" pitchFamily="34" charset="0"/>
            </a:endParaRPr>
          </a:p>
          <a:p>
            <a:pPr algn="just"/>
            <a:r>
              <a:rPr lang="fr-FR" sz="2000" dirty="0" err="1" smtClean="0">
                <a:solidFill>
                  <a:schemeClr val="tx1"/>
                </a:solidFill>
                <a:latin typeface="Arial Narrow" pitchFamily="34" charset="0"/>
              </a:rPr>
              <a:t>Orthopedic</a:t>
            </a:r>
            <a:r>
              <a:rPr lang="fr-FR" sz="2000" dirty="0" smtClean="0">
                <a:solidFill>
                  <a:schemeClr val="tx1"/>
                </a:solidFill>
                <a:latin typeface="Arial Narrow" pitchFamily="34" charset="0"/>
              </a:rPr>
              <a:t> </a:t>
            </a:r>
            <a:r>
              <a:rPr lang="fr-FR" sz="2000" dirty="0" err="1" smtClean="0">
                <a:solidFill>
                  <a:schemeClr val="tx1"/>
                </a:solidFill>
                <a:latin typeface="Arial Narrow" pitchFamily="34" charset="0"/>
              </a:rPr>
              <a:t>fitting</a:t>
            </a:r>
            <a:r>
              <a:rPr lang="fr-FR" sz="2000" dirty="0" smtClean="0">
                <a:solidFill>
                  <a:schemeClr val="tx1"/>
                </a:solidFill>
                <a:latin typeface="Arial Narrow" pitchFamily="34" charset="0"/>
              </a:rPr>
              <a:t> and the group of support ser</a:t>
            </a:r>
            <a:r>
              <a:rPr lang="fr-FR" sz="2000" dirty="0" smtClean="0">
                <a:solidFill>
                  <a:schemeClr val="tx1"/>
                </a:solidFill>
                <a:latin typeface="Arial Narrow" pitchFamily="34" charset="0"/>
              </a:rPr>
              <a:t>vices </a:t>
            </a:r>
            <a:r>
              <a:rPr lang="fr-FR" sz="2000" dirty="0" err="1" smtClean="0">
                <a:solidFill>
                  <a:schemeClr val="tx1"/>
                </a:solidFill>
                <a:latin typeface="Arial Narrow" pitchFamily="34" charset="0"/>
              </a:rPr>
              <a:t>represented</a:t>
            </a:r>
            <a:r>
              <a:rPr lang="fr-FR" sz="2000" dirty="0" smtClean="0">
                <a:solidFill>
                  <a:schemeClr val="tx1"/>
                </a:solidFill>
                <a:latin typeface="Arial Narrow" pitchFamily="34" charset="0"/>
              </a:rPr>
              <a:t> by the Direction</a:t>
            </a:r>
            <a:r>
              <a:rPr lang="fr-FR" sz="2000" dirty="0" smtClean="0">
                <a:solidFill>
                  <a:schemeClr val="tx1"/>
                </a:solidFill>
                <a:latin typeface="Arial Narrow" pitchFamily="34" charset="0"/>
              </a:rPr>
              <a:t>, </a:t>
            </a:r>
            <a:r>
              <a:rPr lang="fr-FR" sz="2000" dirty="0" smtClean="0">
                <a:solidFill>
                  <a:schemeClr val="tx1"/>
                </a:solidFill>
                <a:latin typeface="Arial Narrow" pitchFamily="34" charset="0"/>
              </a:rPr>
              <a:t>the Administrative and </a:t>
            </a:r>
            <a:r>
              <a:rPr lang="fr-FR" sz="2000" dirty="0" err="1" smtClean="0">
                <a:solidFill>
                  <a:schemeClr val="tx1"/>
                </a:solidFill>
                <a:latin typeface="Arial Narrow" pitchFamily="34" charset="0"/>
              </a:rPr>
              <a:t>financial</a:t>
            </a:r>
            <a:r>
              <a:rPr lang="fr-FR" sz="2000" dirty="0" smtClean="0">
                <a:solidFill>
                  <a:schemeClr val="tx1"/>
                </a:solidFill>
                <a:latin typeface="Arial Narrow" pitchFamily="34" charset="0"/>
              </a:rPr>
              <a:t> service, the management control unit</a:t>
            </a:r>
            <a:r>
              <a:rPr lang="en-US" sz="2000" dirty="0">
                <a:solidFill>
                  <a:schemeClr val="tx1"/>
                </a:solidFill>
                <a:latin typeface="Arial Narrow" pitchFamily="34" charset="0"/>
              </a:rPr>
              <a:t>the Internal Audit Unit, the Accounting Agency, the Human Resources Department, the Technical Service </a:t>
            </a:r>
            <a:r>
              <a:rPr lang="en-US" sz="2000" dirty="0" smtClean="0">
                <a:solidFill>
                  <a:schemeClr val="tx1"/>
                </a:solidFill>
                <a:latin typeface="Arial Narrow" pitchFamily="34" charset="0"/>
              </a:rPr>
              <a:t>of maintenance and the </a:t>
            </a:r>
            <a:r>
              <a:rPr lang="en-US" sz="2000" dirty="0">
                <a:solidFill>
                  <a:schemeClr val="tx1"/>
                </a:solidFill>
                <a:latin typeface="Arial Narrow" pitchFamily="34" charset="0"/>
              </a:rPr>
              <a:t>social service</a:t>
            </a:r>
            <a:r>
              <a:rPr lang="en-US" sz="2000" dirty="0" smtClean="0">
                <a:solidFill>
                  <a:schemeClr val="tx1"/>
                </a:solidFill>
                <a:latin typeface="Arial Narrow" pitchFamily="34" charset="0"/>
              </a:rPr>
              <a:t>.</a:t>
            </a:r>
            <a:endParaRPr lang="fr-FR" sz="2000" dirty="0" smtClean="0">
              <a:solidFill>
                <a:schemeClr val="tx1"/>
              </a:solidFill>
              <a:latin typeface="Arial Narrow" pitchFamily="34" charset="0"/>
            </a:endParaRPr>
          </a:p>
          <a:p>
            <a:pPr algn="just"/>
            <a:r>
              <a:rPr lang="en-US" sz="2000" dirty="0" smtClean="0">
                <a:solidFill>
                  <a:schemeClr val="tx1"/>
                </a:solidFill>
                <a:latin typeface="Arial Narrow" pitchFamily="34" charset="0"/>
              </a:rPr>
              <a:t>Establishment </a:t>
            </a:r>
            <a:r>
              <a:rPr lang="en-US" sz="2000" dirty="0">
                <a:solidFill>
                  <a:schemeClr val="tx1"/>
                </a:solidFill>
                <a:latin typeface="Arial Narrow" pitchFamily="34" charset="0"/>
              </a:rPr>
              <a:t>of the advisory commission whose composition and attributions are fixed by regulation.</a:t>
            </a:r>
            <a:endParaRPr lang="fr-FR" sz="2000" dirty="0" smtClean="0">
              <a:solidFill>
                <a:schemeClr val="tx1"/>
              </a:solidFill>
              <a:latin typeface="Arial Narrow" pitchFamily="34" charset="0"/>
            </a:endParaRPr>
          </a:p>
          <a:p>
            <a:pPr algn="just"/>
            <a:r>
              <a:rPr lang="en-US" sz="2000" dirty="0" smtClean="0">
                <a:solidFill>
                  <a:schemeClr val="tx1"/>
                </a:solidFill>
                <a:latin typeface="Arial Narrow" pitchFamily="34" charset="0"/>
              </a:rPr>
              <a:t>Allows the participation </a:t>
            </a:r>
            <a:r>
              <a:rPr lang="en-US" sz="2000" dirty="0">
                <a:solidFill>
                  <a:schemeClr val="tx1"/>
                </a:solidFill>
                <a:latin typeface="Arial Narrow" pitchFamily="34" charset="0"/>
              </a:rPr>
              <a:t>in the development of </a:t>
            </a:r>
            <a:r>
              <a:rPr lang="en-US" sz="2000" dirty="0" smtClean="0">
                <a:solidFill>
                  <a:schemeClr val="tx1"/>
                </a:solidFill>
                <a:latin typeface="Arial Narrow" pitchFamily="34" charset="0"/>
              </a:rPr>
              <a:t>the structure projects</a:t>
            </a:r>
            <a:r>
              <a:rPr lang="en-US" sz="2000" dirty="0">
                <a:solidFill>
                  <a:schemeClr val="tx1"/>
                </a:solidFill>
                <a:latin typeface="Arial Narrow" pitchFamily="34" charset="0"/>
              </a:rPr>
              <a:t>. The advisory committee provides technical advice on all matters referred to them by the Director or the Board of Directors</a:t>
            </a:r>
            <a:r>
              <a:rPr lang="en-US" sz="2000" dirty="0" smtClean="0">
                <a:solidFill>
                  <a:schemeClr val="tx1"/>
                </a:solidFill>
                <a:latin typeface="Arial Narrow" pitchFamily="34" charset="0"/>
              </a:rPr>
              <a:t>.</a:t>
            </a:r>
            <a:endParaRPr lang="fr-FR" sz="2000" dirty="0" smtClean="0">
              <a:solidFill>
                <a:schemeClr val="tx1"/>
              </a:solidFill>
              <a:latin typeface="Arial Narrow" pitchFamily="34" charset="0"/>
            </a:endParaRPr>
          </a:p>
          <a:p>
            <a:pPr algn="just"/>
            <a:endParaRPr lang="fr-FR" sz="2000" dirty="0">
              <a:solidFill>
                <a:schemeClr val="tx1"/>
              </a:solidFill>
              <a:latin typeface="Arial Narrow" pitchFamily="34" charset="0"/>
            </a:endParaRPr>
          </a:p>
        </p:txBody>
      </p:sp>
      <p:graphicFrame>
        <p:nvGraphicFramePr>
          <p:cNvPr id="4" name="Diagramme 3"/>
          <p:cNvGraphicFramePr/>
          <p:nvPr>
            <p:extLst>
              <p:ext uri="{D42A27DB-BD31-4B8C-83A1-F6EECF244321}">
                <p14:modId xmlns:p14="http://schemas.microsoft.com/office/powerpoint/2010/main" val="2740209877"/>
              </p:ext>
            </p:extLst>
          </p:nvPr>
        </p:nvGraphicFramePr>
        <p:xfrm>
          <a:off x="8374529" y="0"/>
          <a:ext cx="3817471" cy="22252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itre 1"/>
          <p:cNvSpPr txBox="1">
            <a:spLocks/>
          </p:cNvSpPr>
          <p:nvPr/>
        </p:nvSpPr>
        <p:spPr>
          <a:xfrm>
            <a:off x="1566225" y="604893"/>
            <a:ext cx="7842465" cy="1254470"/>
          </a:xfrm>
          <a:prstGeom prst="rect">
            <a:avLst/>
          </a:prstGeom>
        </p:spPr>
        <p:txBody>
          <a:bodyPr vert="horz" lIns="91440" tIns="45720" rIns="91440" bIns="45720" rtlCol="0" anchor="t">
            <a:normAutofit fontScale="92500" lnSpcReduction="2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sz="3200" b="1" dirty="0" smtClean="0">
                <a:solidFill>
                  <a:srgbClr val="C00000"/>
                </a:solidFill>
                <a:latin typeface="Arial Narrow" pitchFamily="34" charset="0"/>
              </a:rPr>
              <a:t>PRESENTATION </a:t>
            </a:r>
            <a:r>
              <a:rPr lang="fr-FR" sz="3200" b="1" dirty="0" smtClean="0">
                <a:solidFill>
                  <a:srgbClr val="C00000"/>
                </a:solidFill>
                <a:latin typeface="Arial Narrow" pitchFamily="34" charset="0"/>
              </a:rPr>
              <a:t>OF THE STRUCTURE</a:t>
            </a:r>
            <a:endParaRPr lang="fr-FR" sz="3200" b="1" dirty="0" smtClean="0">
              <a:solidFill>
                <a:srgbClr val="C00000"/>
              </a:solidFill>
              <a:latin typeface="Arial Narrow" pitchFamily="34" charset="0"/>
            </a:endParaRPr>
          </a:p>
          <a:p>
            <a:endParaRPr lang="fr-FR" sz="3200" b="1" dirty="0" smtClean="0">
              <a:solidFill>
                <a:srgbClr val="000099"/>
              </a:solidFill>
              <a:latin typeface="Arial Narrow" pitchFamily="34" charset="0"/>
            </a:endParaRPr>
          </a:p>
          <a:p>
            <a:r>
              <a:rPr lang="fr-FR" sz="3200" b="1" dirty="0" smtClean="0">
                <a:solidFill>
                  <a:srgbClr val="000099"/>
                </a:solidFill>
                <a:latin typeface="Arial Narrow" pitchFamily="34" charset="0"/>
                <a:sym typeface="Wingdings"/>
              </a:rPr>
              <a:t> </a:t>
            </a:r>
            <a:r>
              <a:rPr lang="fr-FR" sz="3200" b="1" dirty="0" err="1" smtClean="0">
                <a:solidFill>
                  <a:srgbClr val="000099"/>
                </a:solidFill>
                <a:latin typeface="Arial Narrow" pitchFamily="34" charset="0"/>
              </a:rPr>
              <a:t>Organization</a:t>
            </a:r>
            <a:r>
              <a:rPr lang="fr-FR" sz="3200" b="1" dirty="0" smtClean="0">
                <a:solidFill>
                  <a:srgbClr val="000099"/>
                </a:solidFill>
                <a:latin typeface="Arial Narrow" pitchFamily="34" charset="0"/>
              </a:rPr>
              <a:t> of </a:t>
            </a:r>
            <a:r>
              <a:rPr lang="fr-FR" sz="3200" b="1" dirty="0" smtClean="0">
                <a:solidFill>
                  <a:srgbClr val="000099"/>
                </a:solidFill>
                <a:latin typeface="Arial Narrow" pitchFamily="34" charset="0"/>
              </a:rPr>
              <a:t>services (2)</a:t>
            </a:r>
            <a:endParaRPr lang="fr-FR" sz="3200" b="1" dirty="0">
              <a:solidFill>
                <a:srgbClr val="000099"/>
              </a:solidFill>
              <a:latin typeface="Arial Narrow" pitchFamily="34" charset="0"/>
            </a:endParaRPr>
          </a:p>
        </p:txBody>
      </p:sp>
    </p:spTree>
    <p:extLst>
      <p:ext uri="{BB962C8B-B14F-4D97-AF65-F5344CB8AC3E}">
        <p14:creationId xmlns:p14="http://schemas.microsoft.com/office/powerpoint/2010/main" val="15189079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35505" y="2302043"/>
            <a:ext cx="10265359" cy="3777622"/>
          </a:xfrm>
        </p:spPr>
        <p:txBody>
          <a:bodyPr>
            <a:noAutofit/>
          </a:bodyPr>
          <a:lstStyle/>
          <a:p>
            <a:pPr marL="0" indent="0">
              <a:buNone/>
            </a:pPr>
            <a:r>
              <a:rPr lang="fr-FR" sz="2800" dirty="0" smtClean="0">
                <a:solidFill>
                  <a:schemeClr val="tx1"/>
                </a:solidFill>
                <a:latin typeface="Arial Narrow" pitchFamily="34" charset="0"/>
              </a:rPr>
              <a:t>Th</a:t>
            </a:r>
            <a:r>
              <a:rPr lang="fr-FR" sz="2800" dirty="0" smtClean="0">
                <a:solidFill>
                  <a:schemeClr val="tx1"/>
                </a:solidFill>
                <a:latin typeface="Arial Narrow" pitchFamily="34" charset="0"/>
              </a:rPr>
              <a:t>e staff </a:t>
            </a:r>
            <a:r>
              <a:rPr lang="fr-FR" sz="2800" dirty="0" err="1" smtClean="0">
                <a:solidFill>
                  <a:schemeClr val="tx1"/>
                </a:solidFill>
                <a:latin typeface="Arial Narrow" pitchFamily="34" charset="0"/>
              </a:rPr>
              <a:t>is</a:t>
            </a:r>
            <a:r>
              <a:rPr lang="fr-FR" sz="2800" dirty="0" smtClean="0">
                <a:solidFill>
                  <a:schemeClr val="tx1"/>
                </a:solidFill>
                <a:latin typeface="Arial Narrow" pitchFamily="34" charset="0"/>
              </a:rPr>
              <a:t> </a:t>
            </a:r>
            <a:r>
              <a:rPr lang="fr-FR" sz="2800" dirty="0" err="1" smtClean="0">
                <a:solidFill>
                  <a:schemeClr val="tx1"/>
                </a:solidFill>
                <a:latin typeface="Arial Narrow" pitchFamily="34" charset="0"/>
              </a:rPr>
              <a:t>composed</a:t>
            </a:r>
            <a:r>
              <a:rPr lang="fr-FR" sz="2800" dirty="0" smtClean="0">
                <a:solidFill>
                  <a:schemeClr val="tx1"/>
                </a:solidFill>
                <a:latin typeface="Arial Narrow" pitchFamily="34" charset="0"/>
              </a:rPr>
              <a:t> of:</a:t>
            </a:r>
          </a:p>
          <a:p>
            <a:pPr lvl="1"/>
            <a:r>
              <a:rPr lang="fr-FR" sz="2600" dirty="0" smtClean="0">
                <a:solidFill>
                  <a:schemeClr val="tx1"/>
                </a:solidFill>
                <a:latin typeface="Arial Narrow" pitchFamily="34" charset="0"/>
              </a:rPr>
              <a:t> State staff</a:t>
            </a:r>
            <a:endParaRPr lang="fr-FR" sz="2600" dirty="0" smtClean="0">
              <a:solidFill>
                <a:schemeClr val="tx1"/>
              </a:solidFill>
              <a:latin typeface="Arial Narrow" pitchFamily="34" charset="0"/>
            </a:endParaRPr>
          </a:p>
          <a:p>
            <a:pPr lvl="1"/>
            <a:r>
              <a:rPr lang="fr-FR" sz="2600" dirty="0" smtClean="0">
                <a:solidFill>
                  <a:schemeClr val="tx1"/>
                </a:solidFill>
                <a:latin typeface="Arial Narrow" pitchFamily="34" charset="0"/>
              </a:rPr>
              <a:t> </a:t>
            </a:r>
            <a:r>
              <a:rPr lang="fr-FR" sz="2600" dirty="0" err="1" smtClean="0">
                <a:solidFill>
                  <a:schemeClr val="tx1"/>
                </a:solidFill>
                <a:latin typeface="Arial Narrow" pitchFamily="34" charset="0"/>
              </a:rPr>
              <a:t>C</a:t>
            </a:r>
            <a:r>
              <a:rPr lang="fr-FR" sz="2600" dirty="0" err="1" smtClean="0">
                <a:solidFill>
                  <a:schemeClr val="tx1"/>
                </a:solidFill>
                <a:latin typeface="Arial Narrow" pitchFamily="34" charset="0"/>
              </a:rPr>
              <a:t>ontract</a:t>
            </a:r>
            <a:r>
              <a:rPr lang="fr-FR" sz="2600" dirty="0" smtClean="0">
                <a:solidFill>
                  <a:schemeClr val="tx1"/>
                </a:solidFill>
                <a:latin typeface="Arial Narrow" pitchFamily="34" charset="0"/>
              </a:rPr>
              <a:t> staff</a:t>
            </a:r>
          </a:p>
          <a:p>
            <a:pPr lvl="1"/>
            <a:r>
              <a:rPr lang="fr-FR" sz="2600" dirty="0" smtClean="0">
                <a:solidFill>
                  <a:schemeClr val="tx1"/>
                </a:solidFill>
                <a:latin typeface="Arial Narrow" pitchFamily="34" charset="0"/>
              </a:rPr>
              <a:t> </a:t>
            </a:r>
            <a:r>
              <a:rPr lang="fr-FR" sz="2600" dirty="0" err="1" smtClean="0">
                <a:solidFill>
                  <a:schemeClr val="tx1"/>
                </a:solidFill>
                <a:latin typeface="Arial Narrow" pitchFamily="34" charset="0"/>
              </a:rPr>
              <a:t>Temporary</a:t>
            </a:r>
            <a:r>
              <a:rPr lang="fr-FR" sz="2600" dirty="0" smtClean="0">
                <a:solidFill>
                  <a:schemeClr val="tx1"/>
                </a:solidFill>
                <a:latin typeface="Arial Narrow" pitchFamily="34" charset="0"/>
              </a:rPr>
              <a:t> staff</a:t>
            </a:r>
          </a:p>
          <a:p>
            <a:pPr lvl="1"/>
            <a:r>
              <a:rPr lang="fr-FR" sz="2600" dirty="0" smtClean="0">
                <a:solidFill>
                  <a:schemeClr val="tx1"/>
                </a:solidFill>
                <a:latin typeface="Arial Narrow" pitchFamily="34" charset="0"/>
              </a:rPr>
              <a:t>Provider.</a:t>
            </a:r>
          </a:p>
          <a:p>
            <a:pPr lvl="1"/>
            <a:endParaRPr lang="fr-FR" sz="2600" dirty="0" smtClean="0">
              <a:solidFill>
                <a:schemeClr val="tx1"/>
              </a:solidFill>
              <a:latin typeface="Arial Narrow" pitchFamily="34" charset="0"/>
            </a:endParaRPr>
          </a:p>
          <a:p>
            <a:pPr marL="0" indent="0">
              <a:buNone/>
            </a:pPr>
            <a:r>
              <a:rPr lang="fr-FR" sz="2800" b="1" dirty="0" smtClean="0">
                <a:solidFill>
                  <a:schemeClr val="tx1"/>
                </a:solidFill>
                <a:latin typeface="Arial Narrow" pitchFamily="34" charset="0"/>
              </a:rPr>
              <a:t>NB</a:t>
            </a:r>
            <a:r>
              <a:rPr lang="fr-FR" sz="2800" dirty="0" smtClean="0">
                <a:solidFill>
                  <a:schemeClr val="tx1"/>
                </a:solidFill>
                <a:latin typeface="Arial Narrow" pitchFamily="34" charset="0"/>
              </a:rPr>
              <a:t> : </a:t>
            </a:r>
            <a:r>
              <a:rPr lang="en-US" sz="2800" dirty="0" smtClean="0">
                <a:solidFill>
                  <a:schemeClr val="tx1"/>
                </a:solidFill>
                <a:latin typeface="Arial Narrow" pitchFamily="34" charset="0"/>
              </a:rPr>
              <a:t>Recruitment </a:t>
            </a:r>
            <a:r>
              <a:rPr lang="en-US" sz="2800" dirty="0">
                <a:solidFill>
                  <a:schemeClr val="tx1"/>
                </a:solidFill>
                <a:latin typeface="Arial Narrow" pitchFamily="34" charset="0"/>
              </a:rPr>
              <a:t>is done either by assignment for state staff or by internal recruitment if it is contract </a:t>
            </a:r>
            <a:r>
              <a:rPr lang="en-US" sz="2800" dirty="0" smtClean="0">
                <a:solidFill>
                  <a:schemeClr val="tx1"/>
                </a:solidFill>
                <a:latin typeface="Arial Narrow" pitchFamily="34" charset="0"/>
              </a:rPr>
              <a:t>staff.</a:t>
            </a:r>
            <a:r>
              <a:rPr lang="fr-FR" sz="2800" dirty="0" smtClean="0">
                <a:solidFill>
                  <a:schemeClr val="tx1"/>
                </a:solidFill>
                <a:latin typeface="Arial Narrow" pitchFamily="34" charset="0"/>
              </a:rPr>
              <a:t>. </a:t>
            </a:r>
            <a:endParaRPr lang="fr-FR" sz="2800" dirty="0">
              <a:solidFill>
                <a:schemeClr val="tx1"/>
              </a:solidFill>
              <a:latin typeface="Arial Narrow" pitchFamily="34" charset="0"/>
            </a:endParaRPr>
          </a:p>
        </p:txBody>
      </p:sp>
      <p:sp>
        <p:nvSpPr>
          <p:cNvPr id="4" name="Titre 1"/>
          <p:cNvSpPr txBox="1">
            <a:spLocks/>
          </p:cNvSpPr>
          <p:nvPr/>
        </p:nvSpPr>
        <p:spPr>
          <a:xfrm>
            <a:off x="1566225" y="604893"/>
            <a:ext cx="7842465" cy="1254470"/>
          </a:xfrm>
          <a:prstGeom prst="rect">
            <a:avLst/>
          </a:prstGeom>
        </p:spPr>
        <p:txBody>
          <a:bodyPr vert="horz" lIns="91440" tIns="45720" rIns="91440" bIns="45720" rtlCol="0" anchor="t">
            <a:normAutofit fontScale="92500" lnSpcReduction="2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sz="3200" b="1" dirty="0" smtClean="0">
                <a:solidFill>
                  <a:srgbClr val="C00000"/>
                </a:solidFill>
                <a:latin typeface="Arial Narrow" pitchFamily="34" charset="0"/>
              </a:rPr>
              <a:t>PRESENTATION </a:t>
            </a:r>
            <a:r>
              <a:rPr lang="fr-FR" sz="3200" b="1" dirty="0" smtClean="0">
                <a:solidFill>
                  <a:srgbClr val="C00000"/>
                </a:solidFill>
                <a:latin typeface="Arial Narrow" pitchFamily="34" charset="0"/>
              </a:rPr>
              <a:t>OF THE STRUCTURE</a:t>
            </a:r>
            <a:endParaRPr lang="fr-FR" sz="3200" b="1" dirty="0" smtClean="0">
              <a:solidFill>
                <a:srgbClr val="C00000"/>
              </a:solidFill>
              <a:latin typeface="Arial Narrow" pitchFamily="34" charset="0"/>
            </a:endParaRPr>
          </a:p>
          <a:p>
            <a:endParaRPr lang="fr-FR" sz="3200" b="1" dirty="0" smtClean="0">
              <a:solidFill>
                <a:srgbClr val="000099"/>
              </a:solidFill>
              <a:latin typeface="Arial Narrow" pitchFamily="34" charset="0"/>
            </a:endParaRPr>
          </a:p>
          <a:p>
            <a:r>
              <a:rPr lang="fr-FR" sz="3200" b="1" dirty="0" smtClean="0">
                <a:solidFill>
                  <a:srgbClr val="000099"/>
                </a:solidFill>
                <a:latin typeface="Arial Narrow" pitchFamily="34" charset="0"/>
                <a:sym typeface="Wingdings"/>
              </a:rPr>
              <a:t> </a:t>
            </a:r>
            <a:r>
              <a:rPr lang="fr-FR" sz="3200" b="1" dirty="0" err="1" smtClean="0">
                <a:solidFill>
                  <a:srgbClr val="000099"/>
                </a:solidFill>
                <a:latin typeface="Arial Narrow" pitchFamily="34" charset="0"/>
              </a:rPr>
              <a:t>Organization</a:t>
            </a:r>
            <a:r>
              <a:rPr lang="fr-FR" sz="3200" b="1" dirty="0" smtClean="0">
                <a:solidFill>
                  <a:srgbClr val="000099"/>
                </a:solidFill>
                <a:latin typeface="Arial Narrow" pitchFamily="34" charset="0"/>
              </a:rPr>
              <a:t> of </a:t>
            </a:r>
            <a:r>
              <a:rPr lang="fr-FR" sz="3200" b="1" dirty="0" smtClean="0">
                <a:solidFill>
                  <a:srgbClr val="000099"/>
                </a:solidFill>
                <a:latin typeface="Arial Narrow" pitchFamily="34" charset="0"/>
              </a:rPr>
              <a:t>services (3)</a:t>
            </a:r>
            <a:endParaRPr lang="fr-FR" sz="3200" b="1" dirty="0">
              <a:solidFill>
                <a:srgbClr val="000099"/>
              </a:solidFill>
              <a:latin typeface="Arial Narrow" pitchFamily="34" charset="0"/>
            </a:endParaRPr>
          </a:p>
        </p:txBody>
      </p:sp>
      <p:graphicFrame>
        <p:nvGraphicFramePr>
          <p:cNvPr id="5" name="Diagramme 4"/>
          <p:cNvGraphicFramePr/>
          <p:nvPr>
            <p:extLst>
              <p:ext uri="{D42A27DB-BD31-4B8C-83A1-F6EECF244321}">
                <p14:modId xmlns:p14="http://schemas.microsoft.com/office/powerpoint/2010/main" val="4102909020"/>
              </p:ext>
            </p:extLst>
          </p:nvPr>
        </p:nvGraphicFramePr>
        <p:xfrm>
          <a:off x="8374529" y="0"/>
          <a:ext cx="3817471" cy="22252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272861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29553" y="2490301"/>
            <a:ext cx="10388506" cy="3777622"/>
          </a:xfrm>
        </p:spPr>
        <p:txBody>
          <a:bodyPr>
            <a:noAutofit/>
          </a:bodyPr>
          <a:lstStyle/>
          <a:p>
            <a:pPr algn="just"/>
            <a:r>
              <a:rPr lang="en-US" sz="2400" dirty="0" smtClean="0">
                <a:solidFill>
                  <a:schemeClr val="tx1"/>
                </a:solidFill>
                <a:latin typeface="Arial Narrow" pitchFamily="34" charset="0"/>
              </a:rPr>
              <a:t>Administrative </a:t>
            </a:r>
            <a:r>
              <a:rPr lang="en-US" sz="2400" dirty="0">
                <a:solidFill>
                  <a:schemeClr val="tx1"/>
                </a:solidFill>
                <a:latin typeface="Arial Narrow" pitchFamily="34" charset="0"/>
              </a:rPr>
              <a:t>management essentially based on the texts of the hospital reform</a:t>
            </a:r>
            <a:r>
              <a:rPr lang="fr-FR" sz="2400" dirty="0" smtClean="0">
                <a:solidFill>
                  <a:schemeClr val="tx1"/>
                </a:solidFill>
                <a:latin typeface="Arial Narrow" pitchFamily="34" charset="0"/>
              </a:rPr>
              <a:t> </a:t>
            </a:r>
            <a:endParaRPr lang="fr-FR" sz="2400" dirty="0" smtClean="0">
              <a:solidFill>
                <a:schemeClr val="tx1"/>
              </a:solidFill>
              <a:latin typeface="Arial Narrow" pitchFamily="34" charset="0"/>
            </a:endParaRPr>
          </a:p>
          <a:p>
            <a:pPr algn="just"/>
            <a:r>
              <a:rPr lang="en-US" sz="2400" dirty="0" smtClean="0">
                <a:solidFill>
                  <a:schemeClr val="tx1"/>
                </a:solidFill>
                <a:latin typeface="Arial Narrow" pitchFamily="34" charset="0"/>
              </a:rPr>
              <a:t> </a:t>
            </a:r>
            <a:r>
              <a:rPr lang="en-US" sz="2400" dirty="0">
                <a:solidFill>
                  <a:schemeClr val="tx1"/>
                </a:solidFill>
                <a:latin typeface="Arial Narrow" pitchFamily="34" charset="0"/>
              </a:rPr>
              <a:t>Financial management guided by Decree 2014-1472 of November 12, 2014 on the financial and accounting system of public institutions and other similar or </a:t>
            </a:r>
            <a:r>
              <a:rPr lang="en-US" sz="2400" dirty="0" smtClean="0">
                <a:solidFill>
                  <a:schemeClr val="tx1"/>
                </a:solidFill>
                <a:latin typeface="Arial Narrow" pitchFamily="34" charset="0"/>
              </a:rPr>
              <a:t>equivalent </a:t>
            </a:r>
            <a:r>
              <a:rPr lang="en-US" sz="2400" dirty="0">
                <a:solidFill>
                  <a:schemeClr val="tx1"/>
                </a:solidFill>
                <a:latin typeface="Arial Narrow" pitchFamily="34" charset="0"/>
              </a:rPr>
              <a:t>administrative structures which requires them to draw up an annual operating and investment budget.</a:t>
            </a:r>
            <a:endParaRPr lang="fr-FR" sz="2400" dirty="0" smtClean="0">
              <a:solidFill>
                <a:schemeClr val="tx1"/>
              </a:solidFill>
              <a:latin typeface="Arial Narrow" pitchFamily="34" charset="0"/>
            </a:endParaRPr>
          </a:p>
          <a:p>
            <a:pPr algn="just"/>
            <a:r>
              <a:rPr lang="fr-FR" sz="2400" dirty="0" smtClean="0">
                <a:solidFill>
                  <a:schemeClr val="tx1"/>
                </a:solidFill>
                <a:latin typeface="Arial Narrow" pitchFamily="34" charset="0"/>
              </a:rPr>
              <a:t>Les régies </a:t>
            </a:r>
            <a:endParaRPr lang="fr-FR" sz="2400" dirty="0" smtClean="0">
              <a:solidFill>
                <a:schemeClr val="tx1"/>
              </a:solidFill>
              <a:latin typeface="Arial Narrow" pitchFamily="34" charset="0"/>
            </a:endParaRPr>
          </a:p>
          <a:p>
            <a:pPr algn="just"/>
            <a:r>
              <a:rPr lang="fr-FR" sz="2400" dirty="0" smtClean="0">
                <a:solidFill>
                  <a:schemeClr val="tx1"/>
                </a:solidFill>
                <a:latin typeface="Arial Narrow" pitchFamily="34" charset="0"/>
              </a:rPr>
              <a:t>The </a:t>
            </a:r>
            <a:r>
              <a:rPr lang="fr-FR" sz="2400" dirty="0" err="1" smtClean="0">
                <a:solidFill>
                  <a:schemeClr val="tx1"/>
                </a:solidFill>
                <a:latin typeface="Arial Narrow" pitchFamily="34" charset="0"/>
              </a:rPr>
              <a:t>award</a:t>
            </a:r>
            <a:r>
              <a:rPr lang="fr-FR" sz="2400" dirty="0" smtClean="0">
                <a:solidFill>
                  <a:schemeClr val="tx1"/>
                </a:solidFill>
                <a:latin typeface="Arial Narrow" pitchFamily="34" charset="0"/>
              </a:rPr>
              <a:t> </a:t>
            </a:r>
            <a:r>
              <a:rPr lang="fr-FR" sz="2400" dirty="0">
                <a:solidFill>
                  <a:schemeClr val="tx1"/>
                </a:solidFill>
                <a:latin typeface="Arial Narrow" pitchFamily="34" charset="0"/>
              </a:rPr>
              <a:t>of </a:t>
            </a:r>
            <a:r>
              <a:rPr lang="fr-FR" sz="2400" dirty="0" err="1">
                <a:solidFill>
                  <a:schemeClr val="tx1"/>
                </a:solidFill>
                <a:latin typeface="Arial Narrow" pitchFamily="34" charset="0"/>
              </a:rPr>
              <a:t>procurement</a:t>
            </a:r>
            <a:r>
              <a:rPr lang="fr-FR" sz="2400" dirty="0">
                <a:solidFill>
                  <a:schemeClr val="tx1"/>
                </a:solidFill>
                <a:latin typeface="Arial Narrow" pitchFamily="34" charset="0"/>
              </a:rPr>
              <a:t> </a:t>
            </a:r>
            <a:r>
              <a:rPr lang="fr-FR" sz="2400" dirty="0" err="1" smtClean="0">
                <a:solidFill>
                  <a:schemeClr val="tx1"/>
                </a:solidFill>
                <a:latin typeface="Arial Narrow" pitchFamily="34" charset="0"/>
              </a:rPr>
              <a:t>contract</a:t>
            </a:r>
            <a:r>
              <a:rPr lang="fr-FR" sz="2400" dirty="0" smtClean="0">
                <a:solidFill>
                  <a:schemeClr val="tx1"/>
                </a:solidFill>
                <a:latin typeface="Arial Narrow" pitchFamily="34" charset="0"/>
              </a:rPr>
              <a:t> </a:t>
            </a:r>
            <a:r>
              <a:rPr lang="fr-FR" sz="2400" dirty="0" err="1" smtClean="0">
                <a:solidFill>
                  <a:schemeClr val="tx1"/>
                </a:solidFill>
                <a:latin typeface="Arial Narrow" pitchFamily="34" charset="0"/>
              </a:rPr>
              <a:t>conclude</a:t>
            </a:r>
            <a:r>
              <a:rPr lang="fr-FR" sz="2400" dirty="0" smtClean="0">
                <a:solidFill>
                  <a:schemeClr val="tx1"/>
                </a:solidFill>
                <a:latin typeface="Arial Narrow" pitchFamily="34" charset="0"/>
              </a:rPr>
              <a:t> by structures are </a:t>
            </a:r>
            <a:r>
              <a:rPr lang="fr-FR" sz="2400" dirty="0" err="1" smtClean="0">
                <a:solidFill>
                  <a:schemeClr val="tx1"/>
                </a:solidFill>
                <a:latin typeface="Arial Narrow" pitchFamily="34" charset="0"/>
              </a:rPr>
              <a:t>fixed</a:t>
            </a:r>
            <a:r>
              <a:rPr lang="fr-FR" sz="2400" dirty="0" smtClean="0">
                <a:solidFill>
                  <a:schemeClr val="tx1"/>
                </a:solidFill>
                <a:latin typeface="Arial Narrow" pitchFamily="34" charset="0"/>
              </a:rPr>
              <a:t> </a:t>
            </a:r>
            <a:r>
              <a:rPr lang="fr-FR" sz="2400" dirty="0" err="1" smtClean="0">
                <a:solidFill>
                  <a:schemeClr val="tx1"/>
                </a:solidFill>
                <a:latin typeface="Arial Narrow" pitchFamily="34" charset="0"/>
              </a:rPr>
              <a:t>according</a:t>
            </a:r>
            <a:r>
              <a:rPr lang="fr-FR" sz="2400" dirty="0" smtClean="0">
                <a:solidFill>
                  <a:schemeClr val="tx1"/>
                </a:solidFill>
                <a:latin typeface="Arial Narrow" pitchFamily="34" charset="0"/>
              </a:rPr>
              <a:t> to </a:t>
            </a:r>
            <a:r>
              <a:rPr lang="fr-FR" sz="2400" dirty="0" err="1" smtClean="0">
                <a:solidFill>
                  <a:schemeClr val="tx1"/>
                </a:solidFill>
                <a:latin typeface="Arial Narrow" pitchFamily="34" charset="0"/>
              </a:rPr>
              <a:t>regulations</a:t>
            </a:r>
            <a:r>
              <a:rPr lang="fr-FR" sz="2400" dirty="0" smtClean="0">
                <a:solidFill>
                  <a:schemeClr val="tx1"/>
                </a:solidFill>
                <a:latin typeface="Arial Narrow" pitchFamily="34" charset="0"/>
              </a:rPr>
              <a:t> in force.</a:t>
            </a:r>
            <a:endParaRPr lang="fr-FR" sz="2400" dirty="0" smtClean="0">
              <a:solidFill>
                <a:schemeClr val="tx1"/>
              </a:solidFill>
              <a:latin typeface="Arial Narrow" pitchFamily="34" charset="0"/>
            </a:endParaRPr>
          </a:p>
          <a:p>
            <a:pPr algn="just"/>
            <a:r>
              <a:rPr lang="en-US" sz="2400" dirty="0" smtClean="0">
                <a:solidFill>
                  <a:schemeClr val="tx1"/>
                </a:solidFill>
                <a:latin typeface="Arial Narrow" pitchFamily="34" charset="0"/>
              </a:rPr>
              <a:t>Planning </a:t>
            </a:r>
            <a:r>
              <a:rPr lang="en-US" sz="2400" dirty="0">
                <a:solidFill>
                  <a:schemeClr val="tx1"/>
                </a:solidFill>
                <a:latin typeface="Arial Narrow" pitchFamily="34" charset="0"/>
              </a:rPr>
              <a:t>document to be produced: the settlement project reflects the strategic vision of the structure</a:t>
            </a:r>
            <a:endParaRPr lang="fr-FR" sz="2400" dirty="0">
              <a:solidFill>
                <a:schemeClr val="tx1"/>
              </a:solidFill>
              <a:latin typeface="Arial Narrow" pitchFamily="34" charset="0"/>
            </a:endParaRPr>
          </a:p>
        </p:txBody>
      </p:sp>
      <p:graphicFrame>
        <p:nvGraphicFramePr>
          <p:cNvPr id="5" name="Diagramme 4"/>
          <p:cNvGraphicFramePr/>
          <p:nvPr>
            <p:extLst>
              <p:ext uri="{D42A27DB-BD31-4B8C-83A1-F6EECF244321}">
                <p14:modId xmlns:p14="http://schemas.microsoft.com/office/powerpoint/2010/main" val="766881503"/>
              </p:ext>
            </p:extLst>
          </p:nvPr>
        </p:nvGraphicFramePr>
        <p:xfrm>
          <a:off x="8374529" y="0"/>
          <a:ext cx="3817471" cy="22252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itre 1"/>
          <p:cNvSpPr txBox="1">
            <a:spLocks/>
          </p:cNvSpPr>
          <p:nvPr/>
        </p:nvSpPr>
        <p:spPr>
          <a:xfrm>
            <a:off x="1566225" y="604893"/>
            <a:ext cx="7842465" cy="1254470"/>
          </a:xfrm>
          <a:prstGeom prst="rect">
            <a:avLst/>
          </a:prstGeom>
        </p:spPr>
        <p:txBody>
          <a:bodyPr vert="horz" lIns="91440" tIns="45720" rIns="91440" bIns="45720" rtlCol="0" anchor="t">
            <a:normAutofit fontScale="92500" lnSpcReduction="2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sz="3200" b="1" dirty="0" smtClean="0">
                <a:solidFill>
                  <a:srgbClr val="C00000"/>
                </a:solidFill>
                <a:latin typeface="Arial Narrow" pitchFamily="34" charset="0"/>
              </a:rPr>
              <a:t>PRESENTATION </a:t>
            </a:r>
            <a:r>
              <a:rPr lang="fr-FR" sz="3200" b="1" dirty="0" smtClean="0">
                <a:solidFill>
                  <a:srgbClr val="C00000"/>
                </a:solidFill>
                <a:latin typeface="Arial Narrow" pitchFamily="34" charset="0"/>
              </a:rPr>
              <a:t>OF THE STRUCTURE</a:t>
            </a:r>
            <a:endParaRPr lang="fr-FR" sz="3200" b="1" dirty="0" smtClean="0">
              <a:solidFill>
                <a:srgbClr val="C00000"/>
              </a:solidFill>
              <a:latin typeface="Arial Narrow" pitchFamily="34" charset="0"/>
            </a:endParaRPr>
          </a:p>
          <a:p>
            <a:endParaRPr lang="fr-FR" sz="3200" b="1" dirty="0" smtClean="0">
              <a:solidFill>
                <a:srgbClr val="000099"/>
              </a:solidFill>
              <a:latin typeface="Arial Narrow" pitchFamily="34" charset="0"/>
            </a:endParaRPr>
          </a:p>
          <a:p>
            <a:r>
              <a:rPr lang="fr-FR" sz="3200" b="1" dirty="0" smtClean="0">
                <a:solidFill>
                  <a:srgbClr val="000099"/>
                </a:solidFill>
                <a:latin typeface="Arial Narrow" pitchFamily="34" charset="0"/>
                <a:sym typeface="Wingdings"/>
              </a:rPr>
              <a:t> </a:t>
            </a:r>
            <a:r>
              <a:rPr lang="fr-FR" sz="3200" b="1" dirty="0" smtClean="0">
                <a:solidFill>
                  <a:srgbClr val="000099"/>
                </a:solidFill>
                <a:latin typeface="Arial Narrow" pitchFamily="34" charset="0"/>
                <a:sym typeface="Wingdings"/>
              </a:rPr>
              <a:t>A</a:t>
            </a:r>
            <a:r>
              <a:rPr lang="fr-FR" sz="3200" b="1" dirty="0" smtClean="0">
                <a:solidFill>
                  <a:srgbClr val="000099"/>
                </a:solidFill>
                <a:latin typeface="Arial Narrow" pitchFamily="34" charset="0"/>
              </a:rPr>
              <a:t>dministrative and </a:t>
            </a:r>
            <a:r>
              <a:rPr lang="fr-FR" sz="3200" b="1" dirty="0" err="1" smtClean="0">
                <a:solidFill>
                  <a:srgbClr val="000099"/>
                </a:solidFill>
                <a:latin typeface="Arial Narrow" pitchFamily="34" charset="0"/>
              </a:rPr>
              <a:t>financial</a:t>
            </a:r>
            <a:r>
              <a:rPr lang="fr-FR" sz="3200" b="1" dirty="0" smtClean="0">
                <a:solidFill>
                  <a:srgbClr val="000099"/>
                </a:solidFill>
                <a:latin typeface="Arial Narrow" pitchFamily="34" charset="0"/>
              </a:rPr>
              <a:t> </a:t>
            </a:r>
            <a:r>
              <a:rPr lang="fr-FR" sz="3200" b="1" dirty="0" err="1" smtClean="0">
                <a:solidFill>
                  <a:srgbClr val="000099"/>
                </a:solidFill>
                <a:latin typeface="Arial Narrow" pitchFamily="34" charset="0"/>
              </a:rPr>
              <a:t>organization</a:t>
            </a:r>
            <a:endParaRPr lang="fr-FR" sz="3200" b="1" dirty="0">
              <a:solidFill>
                <a:srgbClr val="000099"/>
              </a:solidFill>
              <a:latin typeface="Arial Narrow" pitchFamily="34" charset="0"/>
            </a:endParaRPr>
          </a:p>
        </p:txBody>
      </p:sp>
    </p:spTree>
    <p:extLst>
      <p:ext uri="{BB962C8B-B14F-4D97-AF65-F5344CB8AC3E}">
        <p14:creationId xmlns:p14="http://schemas.microsoft.com/office/powerpoint/2010/main" val="14855010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58778" y="2166652"/>
            <a:ext cx="10457865" cy="4709879"/>
          </a:xfrm>
        </p:spPr>
        <p:txBody>
          <a:bodyPr>
            <a:noAutofit/>
          </a:bodyPr>
          <a:lstStyle/>
          <a:p>
            <a:pPr algn="just"/>
            <a:r>
              <a:rPr lang="en-US" sz="2400" dirty="0" smtClean="0">
                <a:latin typeface="Arial Narrow" pitchFamily="34" charset="0"/>
              </a:rPr>
              <a:t>As </a:t>
            </a:r>
            <a:r>
              <a:rPr lang="en-US" sz="2400" dirty="0">
                <a:latin typeface="Arial Narrow" pitchFamily="34" charset="0"/>
              </a:rPr>
              <a:t>part of the national policy of contracting, the Ministry of Health and Social Action, in order to improve the performance of its public health institutions, plans to implement performance through multi-year contracts of objectives. and means whose general objective is to contribute, within the framework of the hospital policy, to the achievement of the priority orientations defined in the </a:t>
            </a:r>
            <a:r>
              <a:rPr lang="en-US" sz="2400" dirty="0" smtClean="0">
                <a:latin typeface="Arial Narrow" pitchFamily="34" charset="0"/>
              </a:rPr>
              <a:t>establishment project</a:t>
            </a:r>
            <a:r>
              <a:rPr lang="en-US" sz="2400" dirty="0">
                <a:latin typeface="Arial Narrow" pitchFamily="34" charset="0"/>
              </a:rPr>
              <a:t>.</a:t>
            </a:r>
            <a:endParaRPr lang="fr-FR" sz="2400" dirty="0" smtClean="0">
              <a:latin typeface="Arial Narrow" pitchFamily="34" charset="0"/>
            </a:endParaRPr>
          </a:p>
          <a:p>
            <a:pPr algn="just"/>
            <a:r>
              <a:rPr lang="en-US" sz="2400" dirty="0" smtClean="0">
                <a:latin typeface="Arial Narrow" pitchFamily="34" charset="0"/>
              </a:rPr>
              <a:t>In </a:t>
            </a:r>
            <a:r>
              <a:rPr lang="en-US" sz="2400" dirty="0">
                <a:latin typeface="Arial Narrow" pitchFamily="34" charset="0"/>
              </a:rPr>
              <a:t>doing so, an action plan was developed with a three-year implementation, </a:t>
            </a:r>
            <a:r>
              <a:rPr lang="en-US" sz="2400" dirty="0" smtClean="0">
                <a:latin typeface="Arial Narrow" pitchFamily="34" charset="0"/>
              </a:rPr>
              <a:t>namely</a:t>
            </a:r>
            <a:r>
              <a:rPr lang="fr-FR" sz="2400" dirty="0" smtClean="0">
                <a:latin typeface="Arial Narrow" pitchFamily="34" charset="0"/>
              </a:rPr>
              <a:t>:</a:t>
            </a:r>
            <a:endParaRPr lang="fr-FR" sz="2400" dirty="0" smtClean="0">
              <a:latin typeface="Arial Narrow" pitchFamily="34" charset="0"/>
            </a:endParaRPr>
          </a:p>
          <a:p>
            <a:pPr lvl="1" algn="just"/>
            <a:r>
              <a:rPr lang="en-US" sz="2200" dirty="0" smtClean="0">
                <a:solidFill>
                  <a:srgbClr val="000099"/>
                </a:solidFill>
                <a:latin typeface="Arial Narrow" pitchFamily="34" charset="0"/>
              </a:rPr>
              <a:t>An </a:t>
            </a:r>
            <a:r>
              <a:rPr lang="en-US" sz="2200" dirty="0">
                <a:solidFill>
                  <a:srgbClr val="000099"/>
                </a:solidFill>
                <a:latin typeface="Arial Narrow" pitchFamily="34" charset="0"/>
              </a:rPr>
              <a:t>improvement of </a:t>
            </a:r>
            <a:r>
              <a:rPr lang="en-US" sz="2200" dirty="0" smtClean="0">
                <a:solidFill>
                  <a:srgbClr val="000099"/>
                </a:solidFill>
                <a:latin typeface="Arial Narrow" pitchFamily="34" charset="0"/>
              </a:rPr>
              <a:t>services </a:t>
            </a:r>
            <a:r>
              <a:rPr lang="en-US" sz="2200" dirty="0">
                <a:solidFill>
                  <a:srgbClr val="000099"/>
                </a:solidFill>
                <a:latin typeface="Arial Narrow" pitchFamily="34" charset="0"/>
              </a:rPr>
              <a:t>technical platform</a:t>
            </a:r>
            <a:r>
              <a:rPr lang="fr-FR" sz="2200" dirty="0" smtClean="0">
                <a:solidFill>
                  <a:srgbClr val="000099"/>
                </a:solidFill>
                <a:latin typeface="Arial Narrow" pitchFamily="34" charset="0"/>
              </a:rPr>
              <a:t> </a:t>
            </a:r>
            <a:endParaRPr lang="fr-FR" sz="2200" dirty="0" smtClean="0">
              <a:solidFill>
                <a:srgbClr val="000099"/>
              </a:solidFill>
              <a:latin typeface="Arial Narrow" pitchFamily="34" charset="0"/>
            </a:endParaRPr>
          </a:p>
          <a:p>
            <a:pPr lvl="1" algn="just"/>
            <a:r>
              <a:rPr lang="fr-FR" sz="2200" dirty="0" smtClean="0">
                <a:solidFill>
                  <a:srgbClr val="000099"/>
                </a:solidFill>
                <a:latin typeface="Arial Narrow" pitchFamily="34" charset="0"/>
              </a:rPr>
              <a:t>Construction, </a:t>
            </a:r>
            <a:r>
              <a:rPr lang="fr-FR" sz="2200" dirty="0" err="1" smtClean="0">
                <a:solidFill>
                  <a:srgbClr val="000099"/>
                </a:solidFill>
                <a:latin typeface="Arial Narrow" pitchFamily="34" charset="0"/>
              </a:rPr>
              <a:t>rehabilitation</a:t>
            </a:r>
            <a:r>
              <a:rPr lang="fr-FR" sz="2200" dirty="0" smtClean="0">
                <a:solidFill>
                  <a:srgbClr val="000099"/>
                </a:solidFill>
                <a:latin typeface="Arial Narrow" pitchFamily="34" charset="0"/>
              </a:rPr>
              <a:t> </a:t>
            </a:r>
            <a:endParaRPr lang="fr-FR" sz="2200" dirty="0" smtClean="0">
              <a:solidFill>
                <a:srgbClr val="000099"/>
              </a:solidFill>
              <a:latin typeface="Arial Narrow" pitchFamily="34" charset="0"/>
            </a:endParaRPr>
          </a:p>
          <a:p>
            <a:pPr lvl="1" algn="just"/>
            <a:r>
              <a:rPr lang="en-US" sz="2200" dirty="0" smtClean="0">
                <a:solidFill>
                  <a:srgbClr val="000099"/>
                </a:solidFill>
                <a:latin typeface="Arial Narrow" pitchFamily="34" charset="0"/>
              </a:rPr>
              <a:t>Setting </a:t>
            </a:r>
            <a:r>
              <a:rPr lang="en-US" sz="2200" dirty="0">
                <a:solidFill>
                  <a:srgbClr val="000099"/>
                </a:solidFill>
                <a:latin typeface="Arial Narrow" pitchFamily="34" charset="0"/>
              </a:rPr>
              <a:t>up a billing </a:t>
            </a:r>
            <a:r>
              <a:rPr lang="en-US" sz="2200" dirty="0" smtClean="0">
                <a:solidFill>
                  <a:srgbClr val="000099"/>
                </a:solidFill>
                <a:latin typeface="Arial Narrow" pitchFamily="34" charset="0"/>
              </a:rPr>
              <a:t>software </a:t>
            </a:r>
            <a:r>
              <a:rPr lang="fr-FR" sz="2200" dirty="0" smtClean="0">
                <a:solidFill>
                  <a:srgbClr val="000099"/>
                </a:solidFill>
                <a:latin typeface="Arial Narrow" pitchFamily="34" charset="0"/>
              </a:rPr>
              <a:t> </a:t>
            </a:r>
            <a:endParaRPr lang="fr-FR" sz="2200" dirty="0">
              <a:solidFill>
                <a:srgbClr val="000099"/>
              </a:solidFill>
              <a:latin typeface="Arial Narrow" pitchFamily="34" charset="0"/>
            </a:endParaRPr>
          </a:p>
        </p:txBody>
      </p:sp>
      <p:sp>
        <p:nvSpPr>
          <p:cNvPr id="4" name="Titre 1"/>
          <p:cNvSpPr txBox="1">
            <a:spLocks/>
          </p:cNvSpPr>
          <p:nvPr/>
        </p:nvSpPr>
        <p:spPr>
          <a:xfrm>
            <a:off x="1566225" y="604893"/>
            <a:ext cx="7842465" cy="125447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sz="3200" b="1" dirty="0" smtClean="0">
                <a:solidFill>
                  <a:srgbClr val="C00000"/>
                </a:solidFill>
                <a:latin typeface="Arial Narrow" pitchFamily="34" charset="0"/>
              </a:rPr>
              <a:t>DEVELOPMENT POLICY (1</a:t>
            </a:r>
            <a:r>
              <a:rPr lang="fr-FR" sz="3200" b="1" dirty="0" smtClean="0">
                <a:solidFill>
                  <a:srgbClr val="C00000"/>
                </a:solidFill>
                <a:latin typeface="Arial Narrow" pitchFamily="34" charset="0"/>
              </a:rPr>
              <a:t>)</a:t>
            </a:r>
          </a:p>
        </p:txBody>
      </p:sp>
      <p:graphicFrame>
        <p:nvGraphicFramePr>
          <p:cNvPr id="5" name="Diagramme 4"/>
          <p:cNvGraphicFramePr/>
          <p:nvPr>
            <p:extLst>
              <p:ext uri="{D42A27DB-BD31-4B8C-83A1-F6EECF244321}">
                <p14:modId xmlns:p14="http://schemas.microsoft.com/office/powerpoint/2010/main" val="795683676"/>
              </p:ext>
            </p:extLst>
          </p:nvPr>
        </p:nvGraphicFramePr>
        <p:xfrm>
          <a:off x="8374529" y="0"/>
          <a:ext cx="3817471" cy="22252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37928886"/>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810</TotalTime>
  <Words>790</Words>
  <Application>Microsoft Office PowerPoint</Application>
  <PresentationFormat>Grand écran</PresentationFormat>
  <Paragraphs>171</Paragraphs>
  <Slides>15</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15</vt:i4>
      </vt:variant>
    </vt:vector>
  </HeadingPairs>
  <TitlesOfParts>
    <vt:vector size="22" baseType="lpstr">
      <vt:lpstr>Arial</vt:lpstr>
      <vt:lpstr>Arial Narrow</vt:lpstr>
      <vt:lpstr>Century Gothic</vt:lpstr>
      <vt:lpstr>Lucida Calligraphy</vt:lpstr>
      <vt:lpstr>Wingdings</vt:lpstr>
      <vt:lpstr>Wingdings 3</vt:lpstr>
      <vt:lpstr>Brin</vt:lpstr>
      <vt:lpstr>REFLEXION AND TRAINING STRATEGIC SEMINAR Tunis : 15 to 17 November 2019</vt:lpstr>
      <vt:lpstr>INTRODUCTION OF THE NATIONAL ORTHOPEDIC CENTRE C.N.A.O</vt:lpstr>
      <vt:lpstr>INTRODUCTION</vt:lpstr>
      <vt:lpstr>  1917  : Date of creation name at the time.  Orthopedic fitting service d’appareillage integreted to the French Military Hospital, main hospital of Dakar and managed  by the French Ministry of Veterans  1975 : Transferred to the Senegalese state and becomes national orthopedic fitting Centre  until 1992. Management of the centre under the supervision of French Cooperation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gisele ajavon</cp:lastModifiedBy>
  <cp:revision>80</cp:revision>
  <dcterms:created xsi:type="dcterms:W3CDTF">2019-11-05T12:06:11Z</dcterms:created>
  <dcterms:modified xsi:type="dcterms:W3CDTF">2019-11-13T16:45:47Z</dcterms:modified>
</cp:coreProperties>
</file>