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5"/>
  </p:notesMasterIdLst>
  <p:handoutMasterIdLst>
    <p:handoutMasterId r:id="rId26"/>
  </p:handoutMasterIdLst>
  <p:sldIdLst>
    <p:sldId id="490" r:id="rId2"/>
    <p:sldId id="487" r:id="rId3"/>
    <p:sldId id="463" r:id="rId4"/>
    <p:sldId id="422" r:id="rId5"/>
    <p:sldId id="258" r:id="rId6"/>
    <p:sldId id="488" r:id="rId7"/>
    <p:sldId id="489" r:id="rId8"/>
    <p:sldId id="467" r:id="rId9"/>
    <p:sldId id="465" r:id="rId10"/>
    <p:sldId id="468" r:id="rId11"/>
    <p:sldId id="469" r:id="rId12"/>
    <p:sldId id="453" r:id="rId13"/>
    <p:sldId id="452" r:id="rId14"/>
    <p:sldId id="462" r:id="rId15"/>
    <p:sldId id="454" r:id="rId16"/>
    <p:sldId id="439" r:id="rId17"/>
    <p:sldId id="437" r:id="rId18"/>
    <p:sldId id="470" r:id="rId19"/>
    <p:sldId id="482" r:id="rId20"/>
    <p:sldId id="483" r:id="rId21"/>
    <p:sldId id="484" r:id="rId22"/>
    <p:sldId id="485" r:id="rId23"/>
    <p:sldId id="486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BD0B"/>
    <a:srgbClr val="A39809"/>
    <a:srgbClr val="DACB0C"/>
    <a:srgbClr val="8A8108"/>
    <a:srgbClr val="FBFADE"/>
    <a:srgbClr val="E5D60D"/>
    <a:srgbClr val="8FAE56"/>
    <a:srgbClr val="FF0000"/>
    <a:srgbClr val="3693A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41" autoAdjust="0"/>
  </p:normalViewPr>
  <p:slideViewPr>
    <p:cSldViewPr>
      <p:cViewPr varScale="1">
        <p:scale>
          <a:sx n="41" d="100"/>
          <a:sy n="41" d="100"/>
        </p:scale>
        <p:origin x="6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98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nnee\5edma\Classeur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nnee\5edma\Classeu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60;\Classeur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fr-FR" sz="1600" b="1" i="0" u="none" strike="noStrike" kern="1200" spc="0" normalizeH="0" baseline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Distribution</a:t>
            </a:r>
            <a:r>
              <a:rPr lang="fr-FR" baseline="0" dirty="0" smtClean="0">
                <a:solidFill>
                  <a:schemeClr val="accent3">
                    <a:lumMod val="50000"/>
                  </a:schemeClr>
                </a:solidFill>
              </a:rPr>
              <a:t> of  </a:t>
            </a:r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</a:rPr>
              <a:t>beneficiairies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per care </a:t>
            </a:r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</a:rPr>
              <a:t>organization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448113761899168"/>
          <c:y val="0.2902248111978033"/>
          <c:w val="0.42947957065068437"/>
          <c:h val="0.70134970310114264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8"/>
          <c:dPt>
            <c:idx val="0"/>
            <c:bubble3D val="0"/>
            <c:explosion val="15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975-408B-9A39-126FA3C5DC9B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975-408B-9A39-126FA3C5DC9B}"/>
              </c:ext>
            </c:extLst>
          </c:dPt>
          <c:dPt>
            <c:idx val="2"/>
            <c:bubble3D val="0"/>
            <c:spPr>
              <a:solidFill>
                <a:srgbClr val="DACB0C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0975-408B-9A39-126FA3C5DC9B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0975-408B-9A39-126FA3C5DC9B}"/>
              </c:ext>
            </c:extLst>
          </c:dPt>
          <c:dLbls>
            <c:dLbl>
              <c:idx val="0"/>
              <c:layout>
                <c:manualLayout>
                  <c:x val="-9.5712382967054737E-4"/>
                  <c:y val="3.57907334916042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75-408B-9A39-126FA3C5DC9B}"/>
                </c:ext>
              </c:extLst>
            </c:dLbl>
            <c:dLbl>
              <c:idx val="1"/>
              <c:layout>
                <c:manualLayout>
                  <c:x val="1.1281584204959479E-2"/>
                  <c:y val="-7.08938279336697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75-408B-9A39-126FA3C5DC9B}"/>
                </c:ext>
              </c:extLst>
            </c:dLbl>
            <c:dLbl>
              <c:idx val="2"/>
              <c:layout>
                <c:manualLayout>
                  <c:x val="-5.3386610255807794E-3"/>
                  <c:y val="7.14242354783935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75-408B-9A39-126FA3C5DC9B}"/>
                </c:ext>
              </c:extLst>
            </c:dLbl>
            <c:dLbl>
              <c:idx val="3"/>
              <c:layout>
                <c:manualLayout>
                  <c:x val="1.6519959258824001E-2"/>
                  <c:y val="7.443618076050299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fr-FR" sz="10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0,001%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975-408B-9A39-126FA3C5DC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fr-FR"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Feuil2!$B$1:$E$1</c:f>
              <c:strCache>
                <c:ptCount val="4"/>
                <c:pt idx="0">
                  <c:v>Les assurés sociaux affilés à la CNAM </c:v>
                </c:pt>
                <c:pt idx="1">
                  <c:v>Les titulaires des cartes de soins gratuits</c:v>
                </c:pt>
                <c:pt idx="2">
                  <c:v>Les payants</c:v>
                </c:pt>
                <c:pt idx="3">
                  <c:v>Les assurances privées</c:v>
                </c:pt>
              </c:strCache>
            </c:strRef>
          </c:cat>
          <c:val>
            <c:numRef>
              <c:f>Feuil2!$B$2:$E$2</c:f>
              <c:numCache>
                <c:formatCode>General</c:formatCode>
                <c:ptCount val="4"/>
                <c:pt idx="0">
                  <c:v>2048</c:v>
                </c:pt>
                <c:pt idx="1">
                  <c:v>748</c:v>
                </c:pt>
                <c:pt idx="2">
                  <c:v>259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75-408B-9A39-126FA3C5DC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024327182982763"/>
          <c:y val="0.3432755170312573"/>
          <c:w val="0.37483135503584514"/>
          <c:h val="0.51170031277127825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lang="fr-FR" sz="1200" b="0" i="0" u="none" strike="noStrike" kern="1200" baseline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fr-FR" sz="1400" b="1" i="0" u="none" strike="noStrike" kern="1200" spc="0" baseline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fitting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400" b="1" i="0" u="none" strike="noStrike" kern="1200" spc="0" baseline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57633420822403"/>
          <c:y val="0.18101851851851855"/>
          <c:w val="0.87220144356955476"/>
          <c:h val="0.72400444736074665"/>
        </c:manualLayout>
      </c:layout>
      <c:barChart>
        <c:barDir val="col"/>
        <c:grouping val="clustered"/>
        <c:varyColors val="0"/>
        <c:ser>
          <c:idx val="5"/>
          <c:order val="5"/>
          <c:tx>
            <c:strRef>
              <c:f>Feuil5!$G$1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>
                <a:lumMod val="50000"/>
                <a:alpha val="98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cat>
            <c:numRef>
              <c:f>Feuil5!$A$2:$A$5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Feuil5!$G$2:$G$5</c:f>
              <c:numCache>
                <c:formatCode>General</c:formatCode>
                <c:ptCount val="4"/>
                <c:pt idx="0">
                  <c:v>5720</c:v>
                </c:pt>
                <c:pt idx="1">
                  <c:v>5107</c:v>
                </c:pt>
                <c:pt idx="2">
                  <c:v>4644</c:v>
                </c:pt>
                <c:pt idx="3">
                  <c:v>4608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DD-4660-BC46-970509B78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535104"/>
        <c:axId val="775366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Feuil5!$B$1</c15:sqref>
                        </c15:formulaRef>
                      </c:ext>
                    </c:extLst>
                    <c:strCache>
                      <c:ptCount val="1"/>
                      <c:pt idx="0">
                        <c:v>Nabeul</c:v>
                      </c:pt>
                    </c:strCache>
                  </c:strRef>
                </c:tx>
                <c:spPr>
                  <a:solidFill>
                    <a:schemeClr val="accent6">
                      <a:shade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Feuil5!$A$2:$A$5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Feuil5!$B$2:$B$5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57</c:v>
                      </c:pt>
                      <c:pt idx="1">
                        <c:v>137</c:v>
                      </c:pt>
                      <c:pt idx="2">
                        <c:v>167</c:v>
                      </c:pt>
                      <c:pt idx="3">
                        <c:v>206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1DD-4660-BC46-970509B78D6C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Feuil5!$C$1</c15:sqref>
                        </c15:formulaRef>
                      </c:ext>
                    </c:extLst>
                    <c:strCache>
                      <c:ptCount val="1"/>
                      <c:pt idx="0">
                        <c:v>Kairouan</c:v>
                      </c:pt>
                    </c:strCache>
                  </c:strRef>
                </c:tx>
                <c:spPr>
                  <a:solidFill>
                    <a:schemeClr val="accent6">
                      <a:shade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25</c:v>
                      </c:pt>
                      <c:pt idx="1">
                        <c:v>86</c:v>
                      </c:pt>
                      <c:pt idx="2">
                        <c:v>147</c:v>
                      </c:pt>
                      <c:pt idx="3">
                        <c:v>128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1DD-4660-BC46-970509B78D6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Feuil5!$D$1</c15:sqref>
                        </c15:formulaRef>
                      </c:ext>
                    </c:extLst>
                    <c:strCache>
                      <c:ptCount val="1"/>
                      <c:pt idx="0">
                        <c:v>Sousse</c:v>
                      </c:pt>
                    </c:strCache>
                  </c:strRef>
                </c:tx>
                <c:spPr>
                  <a:solidFill>
                    <a:schemeClr val="accent6">
                      <a:shade val="9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434</c:v>
                      </c:pt>
                      <c:pt idx="1">
                        <c:v>347</c:v>
                      </c:pt>
                      <c:pt idx="2">
                        <c:v>420</c:v>
                      </c:pt>
                      <c:pt idx="3">
                        <c:v>588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1DD-4660-BC46-970509B78D6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Feuil5!$E$1</c15:sqref>
                        </c15:formulaRef>
                      </c:ext>
                    </c:extLst>
                    <c:strCache>
                      <c:ptCount val="1"/>
                      <c:pt idx="0">
                        <c:v>Sfax</c:v>
                      </c:pt>
                    </c:strCache>
                  </c:strRef>
                </c:tx>
                <c:spPr>
                  <a:solidFill>
                    <a:schemeClr val="accent6">
                      <a:tint val="9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Feuil5!$E$2:$E$5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709</c:v>
                      </c:pt>
                      <c:pt idx="1">
                        <c:v>935</c:v>
                      </c:pt>
                      <c:pt idx="2">
                        <c:v>1103</c:v>
                      </c:pt>
                      <c:pt idx="3">
                        <c:v>1116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1DD-4660-BC46-970509B78D6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Feuil5!$F$1</c15:sqref>
                        </c15:formulaRef>
                      </c:ext>
                    </c:extLst>
                    <c:strCache>
                      <c:ptCount val="1"/>
                      <c:pt idx="0">
                        <c:v>Tunis</c:v>
                      </c:pt>
                    </c:strCache>
                  </c:strRef>
                </c:tx>
                <c:spPr>
                  <a:solidFill>
                    <a:schemeClr val="accent6">
                      <a:tint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Feuil5!$F$2:$F$5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4495</c:v>
                      </c:pt>
                      <c:pt idx="1">
                        <c:v>3602</c:v>
                      </c:pt>
                      <c:pt idx="2">
                        <c:v>2807</c:v>
                      </c:pt>
                      <c:pt idx="3">
                        <c:v>2570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1DD-4660-BC46-970509B78D6C}"/>
                  </c:ext>
                </c:extLst>
              </c15:ser>
            </c15:filteredBarSeries>
          </c:ext>
        </c:extLst>
      </c:barChart>
      <c:catAx>
        <c:axId val="7753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7536640"/>
        <c:crosses val="autoZero"/>
        <c:auto val="1"/>
        <c:lblAlgn val="ctr"/>
        <c:lblOffset val="100"/>
        <c:noMultiLvlLbl val="0"/>
      </c:catAx>
      <c:valAx>
        <c:axId val="7753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shade val="60000"/>
                  <a:satMod val="11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7535104"/>
        <c:crosses val="autoZero"/>
        <c:crossBetween val="between"/>
      </c:valAx>
      <c:spPr>
        <a:noFill/>
        <a:ln>
          <a:solidFill>
            <a:schemeClr val="accent3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solidFill>
        <a:schemeClr val="accent3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lang="fr-FR">
                <a:solidFill>
                  <a:schemeClr val="accent3">
                    <a:lumMod val="50000"/>
                  </a:schemeClr>
                </a:solidFill>
              </a:defRPr>
            </a:pPr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</a:rPr>
              <a:t>Numbree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</a:rPr>
              <a:t>deliveries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per type of </a:t>
            </a:r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</a:rPr>
              <a:t>device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c:rich>
      </c:tx>
      <c:overlay val="0"/>
    </c:title>
    <c:autoTitleDeleted val="0"/>
    <c:view3D>
      <c:rotX val="30"/>
      <c:rotY val="3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Feuil6!$A$2</c:f>
              <c:strCache>
                <c:ptCount val="1"/>
                <c:pt idx="0">
                  <c:v>TUNIS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E5D60D"/>
              </a:solidFill>
            </c:spPr>
            <c:extLst>
              <c:ext xmlns:c16="http://schemas.microsoft.com/office/drawing/2014/chart" uri="{C3380CC4-5D6E-409C-BE32-E72D297353CC}">
                <c16:uniqueId val="{00000001-A82B-49FC-880B-9F2F1D5AD3BD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82B-49FC-880B-9F2F1D5AD3B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82B-49FC-880B-9F2F1D5AD3BD}"/>
              </c:ext>
            </c:extLst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A82B-49FC-880B-9F2F1D5AD3BD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A82B-49FC-880B-9F2F1D5AD3BD}"/>
              </c:ext>
            </c:extLst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A82B-49FC-880B-9F2F1D5AD3BD}"/>
              </c:ext>
            </c:extLst>
          </c:dPt>
          <c:dPt>
            <c:idx val="7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A82B-49FC-880B-9F2F1D5AD3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A82B-49FC-880B-9F2F1D5AD3B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Feuil6!$B$1:$J$1</c:f>
              <c:strCache>
                <c:ptCount val="9"/>
                <c:pt idx="0">
                  <c:v>Articles semi-fabriqués </c:v>
                </c:pt>
                <c:pt idx="1">
                  <c:v>Immobilisation d'urgence</c:v>
                </c:pt>
                <c:pt idx="2">
                  <c:v>Podo-orthèse</c:v>
                </c:pt>
                <c:pt idx="3">
                  <c:v>Bandage et sellerie</c:v>
                </c:pt>
                <c:pt idx="4">
                  <c:v>Orthèses du tronc</c:v>
                </c:pt>
                <c:pt idx="5">
                  <c:v>Orthèses des membres inférieus</c:v>
                </c:pt>
                <c:pt idx="6">
                  <c:v>Prothèses des membres supérieurs</c:v>
                </c:pt>
                <c:pt idx="7">
                  <c:v>Prothèses des membres inférieurs</c:v>
                </c:pt>
                <c:pt idx="8">
                  <c:v>TOTAL</c:v>
                </c:pt>
              </c:strCache>
            </c:strRef>
          </c:cat>
          <c:val>
            <c:numRef>
              <c:f>Feuil6!$B$2:$J$2</c:f>
              <c:numCache>
                <c:formatCode>General</c:formatCode>
                <c:ptCount val="9"/>
                <c:pt idx="0">
                  <c:v>13</c:v>
                </c:pt>
                <c:pt idx="1">
                  <c:v>227</c:v>
                </c:pt>
                <c:pt idx="2">
                  <c:v>417</c:v>
                </c:pt>
                <c:pt idx="3">
                  <c:v>852</c:v>
                </c:pt>
                <c:pt idx="4">
                  <c:v>264</c:v>
                </c:pt>
                <c:pt idx="5">
                  <c:v>248</c:v>
                </c:pt>
                <c:pt idx="6">
                  <c:v>130</c:v>
                </c:pt>
                <c:pt idx="7">
                  <c:v>419</c:v>
                </c:pt>
                <c:pt idx="8">
                  <c:v>2570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82B-49FC-880B-9F2F1D5AD3BD}"/>
            </c:ext>
          </c:extLst>
        </c:ser>
        <c:ser>
          <c:idx val="1"/>
          <c:order val="1"/>
          <c:tx>
            <c:strRef>
              <c:f>Feuil6!$A$3</c:f>
              <c:strCache>
                <c:ptCount val="1"/>
                <c:pt idx="0">
                  <c:v>SFAX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Feuil6!$B$1:$J$1</c:f>
              <c:strCache>
                <c:ptCount val="9"/>
                <c:pt idx="0">
                  <c:v>Articles semi-fabriqués </c:v>
                </c:pt>
                <c:pt idx="1">
                  <c:v>Immobilisation d'urgence</c:v>
                </c:pt>
                <c:pt idx="2">
                  <c:v>Podo-orthèse</c:v>
                </c:pt>
                <c:pt idx="3">
                  <c:v>Bandage et sellerie</c:v>
                </c:pt>
                <c:pt idx="4">
                  <c:v>Orthèses du tronc</c:v>
                </c:pt>
                <c:pt idx="5">
                  <c:v>Orthèses des membres inférieus</c:v>
                </c:pt>
                <c:pt idx="6">
                  <c:v>Prothèses des membres supérieurs</c:v>
                </c:pt>
                <c:pt idx="7">
                  <c:v>Prothèses des membres inférieurs</c:v>
                </c:pt>
                <c:pt idx="8">
                  <c:v>TOTAL</c:v>
                </c:pt>
              </c:strCache>
            </c:strRef>
          </c:cat>
          <c:val>
            <c:numRef>
              <c:f>Feuil6!$B$3:$J$3</c:f>
              <c:numCache>
                <c:formatCode>General</c:formatCode>
                <c:ptCount val="9"/>
                <c:pt idx="0">
                  <c:v>0</c:v>
                </c:pt>
                <c:pt idx="1">
                  <c:v>17</c:v>
                </c:pt>
                <c:pt idx="2">
                  <c:v>240</c:v>
                </c:pt>
                <c:pt idx="3">
                  <c:v>594</c:v>
                </c:pt>
                <c:pt idx="4">
                  <c:v>170</c:v>
                </c:pt>
                <c:pt idx="5">
                  <c:v>64</c:v>
                </c:pt>
                <c:pt idx="6">
                  <c:v>0</c:v>
                </c:pt>
                <c:pt idx="7">
                  <c:v>31</c:v>
                </c:pt>
                <c:pt idx="8">
                  <c:v>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82B-49FC-880B-9F2F1D5AD3BD}"/>
            </c:ext>
          </c:extLst>
        </c:ser>
        <c:ser>
          <c:idx val="2"/>
          <c:order val="2"/>
          <c:tx>
            <c:strRef>
              <c:f>Feuil6!$A$4</c:f>
              <c:strCache>
                <c:ptCount val="1"/>
                <c:pt idx="0">
                  <c:v>SOUSSE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Feuil6!$B$1:$J$1</c:f>
              <c:strCache>
                <c:ptCount val="9"/>
                <c:pt idx="0">
                  <c:v>Articles semi-fabriqués </c:v>
                </c:pt>
                <c:pt idx="1">
                  <c:v>Immobilisation d'urgence</c:v>
                </c:pt>
                <c:pt idx="2">
                  <c:v>Podo-orthèse</c:v>
                </c:pt>
                <c:pt idx="3">
                  <c:v>Bandage et sellerie</c:v>
                </c:pt>
                <c:pt idx="4">
                  <c:v>Orthèses du tronc</c:v>
                </c:pt>
                <c:pt idx="5">
                  <c:v>Orthèses des membres inférieus</c:v>
                </c:pt>
                <c:pt idx="6">
                  <c:v>Prothèses des membres supérieurs</c:v>
                </c:pt>
                <c:pt idx="7">
                  <c:v>Prothèses des membres inférieurs</c:v>
                </c:pt>
                <c:pt idx="8">
                  <c:v>TOTAL</c:v>
                </c:pt>
              </c:strCache>
            </c:strRef>
          </c:cat>
          <c:val>
            <c:numRef>
              <c:f>Feuil6!$B$4:$J$4</c:f>
              <c:numCache>
                <c:formatCode>General</c:formatCode>
                <c:ptCount val="9"/>
                <c:pt idx="0">
                  <c:v>2</c:v>
                </c:pt>
                <c:pt idx="1">
                  <c:v>49</c:v>
                </c:pt>
                <c:pt idx="2">
                  <c:v>98</c:v>
                </c:pt>
                <c:pt idx="3">
                  <c:v>211</c:v>
                </c:pt>
                <c:pt idx="4">
                  <c:v>85</c:v>
                </c:pt>
                <c:pt idx="5">
                  <c:v>66</c:v>
                </c:pt>
                <c:pt idx="6">
                  <c:v>0</c:v>
                </c:pt>
                <c:pt idx="7">
                  <c:v>77</c:v>
                </c:pt>
                <c:pt idx="8">
                  <c:v>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82B-49FC-880B-9F2F1D5AD3BD}"/>
            </c:ext>
          </c:extLst>
        </c:ser>
        <c:ser>
          <c:idx val="3"/>
          <c:order val="3"/>
          <c:tx>
            <c:strRef>
              <c:f>Feuil6!$A$5</c:f>
              <c:strCache>
                <c:ptCount val="1"/>
                <c:pt idx="0">
                  <c:v>NABEUL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Feuil6!$B$1:$J$1</c:f>
              <c:strCache>
                <c:ptCount val="9"/>
                <c:pt idx="0">
                  <c:v>Articles semi-fabriqués </c:v>
                </c:pt>
                <c:pt idx="1">
                  <c:v>Immobilisation d'urgence</c:v>
                </c:pt>
                <c:pt idx="2">
                  <c:v>Podo-orthèse</c:v>
                </c:pt>
                <c:pt idx="3">
                  <c:v>Bandage et sellerie</c:v>
                </c:pt>
                <c:pt idx="4">
                  <c:v>Orthèses du tronc</c:v>
                </c:pt>
                <c:pt idx="5">
                  <c:v>Orthèses des membres inférieus</c:v>
                </c:pt>
                <c:pt idx="6">
                  <c:v>Prothèses des membres supérieurs</c:v>
                </c:pt>
                <c:pt idx="7">
                  <c:v>Prothèses des membres inférieurs</c:v>
                </c:pt>
                <c:pt idx="8">
                  <c:v>TOTAL</c:v>
                </c:pt>
              </c:strCache>
            </c:strRef>
          </c:cat>
          <c:val>
            <c:numRef>
              <c:f>Feuil6!$B$5:$J$5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79</c:v>
                </c:pt>
                <c:pt idx="4">
                  <c:v>22</c:v>
                </c:pt>
                <c:pt idx="5">
                  <c:v>3</c:v>
                </c:pt>
                <c:pt idx="6">
                  <c:v>0</c:v>
                </c:pt>
                <c:pt idx="7">
                  <c:v>17</c:v>
                </c:pt>
                <c:pt idx="8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82B-49FC-880B-9F2F1D5AD3BD}"/>
            </c:ext>
          </c:extLst>
        </c:ser>
        <c:ser>
          <c:idx val="4"/>
          <c:order val="4"/>
          <c:tx>
            <c:strRef>
              <c:f>Feuil6!$A$6</c:f>
              <c:strCache>
                <c:ptCount val="1"/>
                <c:pt idx="0">
                  <c:v>KAIROUAN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Feuil6!$B$1:$J$1</c:f>
              <c:strCache>
                <c:ptCount val="9"/>
                <c:pt idx="0">
                  <c:v>Articles semi-fabriqués </c:v>
                </c:pt>
                <c:pt idx="1">
                  <c:v>Immobilisation d'urgence</c:v>
                </c:pt>
                <c:pt idx="2">
                  <c:v>Podo-orthèse</c:v>
                </c:pt>
                <c:pt idx="3">
                  <c:v>Bandage et sellerie</c:v>
                </c:pt>
                <c:pt idx="4">
                  <c:v>Orthèses du tronc</c:v>
                </c:pt>
                <c:pt idx="5">
                  <c:v>Orthèses des membres inférieus</c:v>
                </c:pt>
                <c:pt idx="6">
                  <c:v>Prothèses des membres supérieurs</c:v>
                </c:pt>
                <c:pt idx="7">
                  <c:v>Prothèses des membres inférieurs</c:v>
                </c:pt>
                <c:pt idx="8">
                  <c:v>TOTAL</c:v>
                </c:pt>
              </c:strCache>
            </c:strRef>
          </c:cat>
          <c:val>
            <c:numRef>
              <c:f>Feuil6!$B$6:$J$6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104</c:v>
                </c:pt>
                <c:pt idx="4">
                  <c:v>69</c:v>
                </c:pt>
                <c:pt idx="5">
                  <c:v>17</c:v>
                </c:pt>
                <c:pt idx="6">
                  <c:v>0</c:v>
                </c:pt>
                <c:pt idx="7">
                  <c:v>14</c:v>
                </c:pt>
                <c:pt idx="8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82B-49FC-880B-9F2F1D5AD3BD}"/>
            </c:ext>
          </c:extLst>
        </c:ser>
        <c:ser>
          <c:idx val="5"/>
          <c:order val="5"/>
          <c:tx>
            <c:strRef>
              <c:f>Feuil6!$A$7</c:f>
              <c:strCache>
                <c:ptCount val="1"/>
                <c:pt idx="0">
                  <c:v>TOTAL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Feuil6!$B$1:$J$1</c:f>
              <c:strCache>
                <c:ptCount val="9"/>
                <c:pt idx="0">
                  <c:v>Articles semi-fabriqués </c:v>
                </c:pt>
                <c:pt idx="1">
                  <c:v>Immobilisation d'urgence</c:v>
                </c:pt>
                <c:pt idx="2">
                  <c:v>Podo-orthèse</c:v>
                </c:pt>
                <c:pt idx="3">
                  <c:v>Bandage et sellerie</c:v>
                </c:pt>
                <c:pt idx="4">
                  <c:v>Orthèses du tronc</c:v>
                </c:pt>
                <c:pt idx="5">
                  <c:v>Orthèses des membres inférieus</c:v>
                </c:pt>
                <c:pt idx="6">
                  <c:v>Prothèses des membres supérieurs</c:v>
                </c:pt>
                <c:pt idx="7">
                  <c:v>Prothèses des membres inférieurs</c:v>
                </c:pt>
                <c:pt idx="8">
                  <c:v>TOTAL</c:v>
                </c:pt>
              </c:strCache>
            </c:strRef>
          </c:cat>
          <c:val>
            <c:numRef>
              <c:f>Feuil6!$B$7:$J$7</c:f>
              <c:numCache>
                <c:formatCode>General</c:formatCode>
                <c:ptCount val="9"/>
                <c:pt idx="0">
                  <c:v>17</c:v>
                </c:pt>
                <c:pt idx="1">
                  <c:v>293</c:v>
                </c:pt>
                <c:pt idx="2">
                  <c:v>762</c:v>
                </c:pt>
                <c:pt idx="3">
                  <c:v>1840</c:v>
                </c:pt>
                <c:pt idx="4">
                  <c:v>610</c:v>
                </c:pt>
                <c:pt idx="5">
                  <c:v>398</c:v>
                </c:pt>
                <c:pt idx="6">
                  <c:v>130</c:v>
                </c:pt>
                <c:pt idx="7">
                  <c:v>558</c:v>
                </c:pt>
                <c:pt idx="8">
                  <c:v>4608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82B-49FC-880B-9F2F1D5AD3B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lang="fr-FR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zero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A48889-F1A5-4766-A6A1-268456A4FB59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B603D2FE-55E6-4845-91CA-2B258EE8FD79}">
      <dgm:prSet phldrT="[Texte]"/>
      <dgm:spPr/>
      <dgm:t>
        <a:bodyPr/>
        <a:lstStyle/>
        <a:p>
          <a:r>
            <a:rPr lang="fr-FR" dirty="0" smtClean="0"/>
            <a:t>Introduction: </a:t>
          </a:r>
          <a:r>
            <a:rPr lang="fr-FR" dirty="0" err="1" smtClean="0"/>
            <a:t>presentation</a:t>
          </a:r>
          <a:r>
            <a:rPr lang="fr-FR" dirty="0" smtClean="0"/>
            <a:t> of CAO  </a:t>
          </a:r>
          <a:endParaRPr lang="fr-FR" dirty="0"/>
        </a:p>
      </dgm:t>
    </dgm:pt>
    <dgm:pt modelId="{42C712C9-B05C-48E2-A6A1-7040C3DD2BEE}" type="parTrans" cxnId="{ED08844B-41A4-49CD-83C9-FBA6A250A91F}">
      <dgm:prSet/>
      <dgm:spPr/>
      <dgm:t>
        <a:bodyPr/>
        <a:lstStyle/>
        <a:p>
          <a:endParaRPr lang="fr-FR"/>
        </a:p>
      </dgm:t>
    </dgm:pt>
    <dgm:pt modelId="{ECA05900-43F7-4C3E-9375-C5A9A0722B0D}" type="sibTrans" cxnId="{ED08844B-41A4-49CD-83C9-FBA6A250A91F}">
      <dgm:prSet/>
      <dgm:spPr/>
      <dgm:t>
        <a:bodyPr/>
        <a:lstStyle/>
        <a:p>
          <a:endParaRPr lang="fr-FR"/>
        </a:p>
      </dgm:t>
    </dgm:pt>
    <dgm:pt modelId="{1F0B8BA5-A2F1-470B-8537-161E9C5D4BE1}">
      <dgm:prSet phldrT="[Texte]"/>
      <dgm:spPr/>
      <dgm:t>
        <a:bodyPr/>
        <a:lstStyle/>
        <a:p>
          <a:r>
            <a:rPr lang="fr-FR" dirty="0" smtClean="0"/>
            <a:t>Production in CAO</a:t>
          </a:r>
          <a:endParaRPr lang="fr-FR" dirty="0"/>
        </a:p>
      </dgm:t>
    </dgm:pt>
    <dgm:pt modelId="{AD794F67-7A26-4656-909D-949A62468D50}" type="parTrans" cxnId="{13E506CE-CDBC-4660-BF9C-7568F9F1A2C5}">
      <dgm:prSet/>
      <dgm:spPr/>
      <dgm:t>
        <a:bodyPr/>
        <a:lstStyle/>
        <a:p>
          <a:endParaRPr lang="fr-FR"/>
        </a:p>
      </dgm:t>
    </dgm:pt>
    <dgm:pt modelId="{8F343169-1B01-4DC5-A47D-9D57E0BDD459}" type="sibTrans" cxnId="{13E506CE-CDBC-4660-BF9C-7568F9F1A2C5}">
      <dgm:prSet/>
      <dgm:spPr/>
      <dgm:t>
        <a:bodyPr/>
        <a:lstStyle/>
        <a:p>
          <a:endParaRPr lang="fr-FR"/>
        </a:p>
      </dgm:t>
    </dgm:pt>
    <dgm:pt modelId="{A9307584-55EE-4ABA-A95D-45A0AC044D3B}">
      <dgm:prSet phldrT="[Texte]"/>
      <dgm:spPr/>
      <dgm:t>
        <a:bodyPr/>
        <a:lstStyle/>
        <a:p>
          <a:r>
            <a:rPr lang="fr-FR" dirty="0" smtClean="0"/>
            <a:t>Training and </a:t>
          </a:r>
          <a:r>
            <a:rPr lang="fr-FR" dirty="0" err="1" smtClean="0"/>
            <a:t>upgrading</a:t>
          </a:r>
          <a:endParaRPr lang="fr-FR" dirty="0"/>
        </a:p>
      </dgm:t>
    </dgm:pt>
    <dgm:pt modelId="{29A3B9A3-F107-49C7-89C9-68C4B2FC43B0}" type="parTrans" cxnId="{784B5730-1A47-469A-A40B-D40410CA24AE}">
      <dgm:prSet/>
      <dgm:spPr/>
      <dgm:t>
        <a:bodyPr/>
        <a:lstStyle/>
        <a:p>
          <a:endParaRPr lang="fr-FR"/>
        </a:p>
      </dgm:t>
    </dgm:pt>
    <dgm:pt modelId="{AF78C8D2-4776-4AC4-8062-578EE8F3FF27}" type="sibTrans" cxnId="{784B5730-1A47-469A-A40B-D40410CA24AE}">
      <dgm:prSet/>
      <dgm:spPr/>
      <dgm:t>
        <a:bodyPr/>
        <a:lstStyle/>
        <a:p>
          <a:endParaRPr lang="fr-FR"/>
        </a:p>
      </dgm:t>
    </dgm:pt>
    <dgm:pt modelId="{17613BEB-6886-4BF2-AE27-9DE4D607423A}">
      <dgm:prSet phldrT="[Texte]"/>
      <dgm:spPr/>
      <dgm:t>
        <a:bodyPr/>
        <a:lstStyle/>
        <a:p>
          <a:r>
            <a:rPr lang="fr-FR" dirty="0" err="1" smtClean="0"/>
            <a:t>Impeovement</a:t>
          </a:r>
          <a:r>
            <a:rPr lang="fr-FR" dirty="0" smtClean="0"/>
            <a:t> of the  performance of CAO</a:t>
          </a:r>
          <a:endParaRPr lang="fr-FR" dirty="0"/>
        </a:p>
      </dgm:t>
    </dgm:pt>
    <dgm:pt modelId="{04182016-6DFF-4B3F-A9C5-83E91014A01B}" type="parTrans" cxnId="{B725CF8F-9111-416E-9D51-ECF8A9BED3C7}">
      <dgm:prSet/>
      <dgm:spPr/>
      <dgm:t>
        <a:bodyPr/>
        <a:lstStyle/>
        <a:p>
          <a:endParaRPr lang="fr-FR"/>
        </a:p>
      </dgm:t>
    </dgm:pt>
    <dgm:pt modelId="{461A0668-B3AA-4ABC-97A2-ED8B492B8F92}" type="sibTrans" cxnId="{B725CF8F-9111-416E-9D51-ECF8A9BED3C7}">
      <dgm:prSet/>
      <dgm:spPr/>
      <dgm:t>
        <a:bodyPr/>
        <a:lstStyle/>
        <a:p>
          <a:endParaRPr lang="fr-FR"/>
        </a:p>
      </dgm:t>
    </dgm:pt>
    <dgm:pt modelId="{D3BB0889-F09D-42DD-8B01-800A53EDB253}" type="pres">
      <dgm:prSet presAssocID="{55A48889-F1A5-4766-A6A1-268456A4FB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TN"/>
        </a:p>
      </dgm:t>
    </dgm:pt>
    <dgm:pt modelId="{AE5A3367-4C1F-45D5-8829-405F7C4CDCD7}" type="pres">
      <dgm:prSet presAssocID="{55A48889-F1A5-4766-A6A1-268456A4FB59}" presName="Name1" presStyleCnt="0"/>
      <dgm:spPr/>
    </dgm:pt>
    <dgm:pt modelId="{384C146D-89AB-403D-AC9F-B2B92DB881DC}" type="pres">
      <dgm:prSet presAssocID="{55A48889-F1A5-4766-A6A1-268456A4FB59}" presName="cycle" presStyleCnt="0"/>
      <dgm:spPr/>
    </dgm:pt>
    <dgm:pt modelId="{91319E62-C00B-448E-9BE9-DE12CF9B7EFB}" type="pres">
      <dgm:prSet presAssocID="{55A48889-F1A5-4766-A6A1-268456A4FB59}" presName="srcNode" presStyleLbl="node1" presStyleIdx="0" presStyleCnt="4"/>
      <dgm:spPr/>
    </dgm:pt>
    <dgm:pt modelId="{145DB52C-94F9-4CBF-BF80-DE8AB522E952}" type="pres">
      <dgm:prSet presAssocID="{55A48889-F1A5-4766-A6A1-268456A4FB59}" presName="conn" presStyleLbl="parChTrans1D2" presStyleIdx="0" presStyleCnt="1"/>
      <dgm:spPr/>
      <dgm:t>
        <a:bodyPr/>
        <a:lstStyle/>
        <a:p>
          <a:pPr rtl="1"/>
          <a:endParaRPr lang="ar-TN"/>
        </a:p>
      </dgm:t>
    </dgm:pt>
    <dgm:pt modelId="{36A8FCBA-C626-41A3-8FE7-61009D7D4D8C}" type="pres">
      <dgm:prSet presAssocID="{55A48889-F1A5-4766-A6A1-268456A4FB59}" presName="extraNode" presStyleLbl="node1" presStyleIdx="0" presStyleCnt="4"/>
      <dgm:spPr/>
    </dgm:pt>
    <dgm:pt modelId="{FE993C17-9DA2-4F12-834E-30E9678B1B1F}" type="pres">
      <dgm:prSet presAssocID="{55A48889-F1A5-4766-A6A1-268456A4FB59}" presName="dstNode" presStyleLbl="node1" presStyleIdx="0" presStyleCnt="4"/>
      <dgm:spPr/>
    </dgm:pt>
    <dgm:pt modelId="{A2A205CC-7BE0-47ED-88B2-FAB7450D904D}" type="pres">
      <dgm:prSet presAssocID="{B603D2FE-55E6-4845-91CA-2B258EE8FD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584B6722-1362-4712-A0D3-C0A00A263A54}" type="pres">
      <dgm:prSet presAssocID="{B603D2FE-55E6-4845-91CA-2B258EE8FD79}" presName="accent_1" presStyleCnt="0"/>
      <dgm:spPr/>
    </dgm:pt>
    <dgm:pt modelId="{68216C0E-1563-4739-854B-7B9C7F580C16}" type="pres">
      <dgm:prSet presAssocID="{B603D2FE-55E6-4845-91CA-2B258EE8FD79}" presName="accentRepeatNode" presStyleLbl="solidFgAcc1" presStyleIdx="0" presStyleCnt="4" custLinFactNeighborX="3808" custLinFactNeighborY="-98"/>
      <dgm:spPr/>
    </dgm:pt>
    <dgm:pt modelId="{0D0DD72C-22A2-4E40-8185-C13D50AB9A22}" type="pres">
      <dgm:prSet presAssocID="{1F0B8BA5-A2F1-470B-8537-161E9C5D4BE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BD240CEB-9559-475D-9E23-7ADE8427F5E1}" type="pres">
      <dgm:prSet presAssocID="{1F0B8BA5-A2F1-470B-8537-161E9C5D4BE1}" presName="accent_2" presStyleCnt="0"/>
      <dgm:spPr/>
    </dgm:pt>
    <dgm:pt modelId="{95C254F8-11E6-40C0-B3D6-89A48A766413}" type="pres">
      <dgm:prSet presAssocID="{1F0B8BA5-A2F1-470B-8537-161E9C5D4BE1}" presName="accentRepeatNode" presStyleLbl="solidFgAcc1" presStyleIdx="1" presStyleCnt="4"/>
      <dgm:spPr/>
    </dgm:pt>
    <dgm:pt modelId="{F6DD8412-4B78-4DED-BB01-B7F6FD5D81B1}" type="pres">
      <dgm:prSet presAssocID="{A9307584-55EE-4ABA-A95D-45A0AC044D3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9BC7762C-0299-4924-A058-7FAFCB45B8D9}" type="pres">
      <dgm:prSet presAssocID="{A9307584-55EE-4ABA-A95D-45A0AC044D3B}" presName="accent_3" presStyleCnt="0"/>
      <dgm:spPr/>
    </dgm:pt>
    <dgm:pt modelId="{FF02A511-F63A-4249-83CE-28FC2C1F1262}" type="pres">
      <dgm:prSet presAssocID="{A9307584-55EE-4ABA-A95D-45A0AC044D3B}" presName="accentRepeatNode" presStyleLbl="solidFgAcc1" presStyleIdx="2" presStyleCnt="4"/>
      <dgm:spPr/>
    </dgm:pt>
    <dgm:pt modelId="{A2FEB162-D955-42E4-8729-FC9F7D167CC6}" type="pres">
      <dgm:prSet presAssocID="{17613BEB-6886-4BF2-AE27-9DE4D607423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E05858D6-0880-4810-83CB-34CB3C563326}" type="pres">
      <dgm:prSet presAssocID="{17613BEB-6886-4BF2-AE27-9DE4D607423A}" presName="accent_4" presStyleCnt="0"/>
      <dgm:spPr/>
    </dgm:pt>
    <dgm:pt modelId="{0634912B-142B-4FE7-A3BB-732F1FA76058}" type="pres">
      <dgm:prSet presAssocID="{17613BEB-6886-4BF2-AE27-9DE4D607423A}" presName="accentRepeatNode" presStyleLbl="solidFgAcc1" presStyleIdx="3" presStyleCnt="4"/>
      <dgm:spPr/>
    </dgm:pt>
  </dgm:ptLst>
  <dgm:cxnLst>
    <dgm:cxn modelId="{10058FDF-1601-4504-BAAE-A45687E65CF1}" type="presOf" srcId="{55A48889-F1A5-4766-A6A1-268456A4FB59}" destId="{D3BB0889-F09D-42DD-8B01-800A53EDB253}" srcOrd="0" destOrd="0" presId="urn:microsoft.com/office/officeart/2008/layout/VerticalCurvedList"/>
    <dgm:cxn modelId="{B725CF8F-9111-416E-9D51-ECF8A9BED3C7}" srcId="{55A48889-F1A5-4766-A6A1-268456A4FB59}" destId="{17613BEB-6886-4BF2-AE27-9DE4D607423A}" srcOrd="3" destOrd="0" parTransId="{04182016-6DFF-4B3F-A9C5-83E91014A01B}" sibTransId="{461A0668-B3AA-4ABC-97A2-ED8B492B8F92}"/>
    <dgm:cxn modelId="{1E986001-9BD8-4738-9C79-3440AD69BE48}" type="presOf" srcId="{17613BEB-6886-4BF2-AE27-9DE4D607423A}" destId="{A2FEB162-D955-42E4-8729-FC9F7D167CC6}" srcOrd="0" destOrd="0" presId="urn:microsoft.com/office/officeart/2008/layout/VerticalCurvedList"/>
    <dgm:cxn modelId="{ED08844B-41A4-49CD-83C9-FBA6A250A91F}" srcId="{55A48889-F1A5-4766-A6A1-268456A4FB59}" destId="{B603D2FE-55E6-4845-91CA-2B258EE8FD79}" srcOrd="0" destOrd="0" parTransId="{42C712C9-B05C-48E2-A6A1-7040C3DD2BEE}" sibTransId="{ECA05900-43F7-4C3E-9375-C5A9A0722B0D}"/>
    <dgm:cxn modelId="{13E506CE-CDBC-4660-BF9C-7568F9F1A2C5}" srcId="{55A48889-F1A5-4766-A6A1-268456A4FB59}" destId="{1F0B8BA5-A2F1-470B-8537-161E9C5D4BE1}" srcOrd="1" destOrd="0" parTransId="{AD794F67-7A26-4656-909D-949A62468D50}" sibTransId="{8F343169-1B01-4DC5-A47D-9D57E0BDD459}"/>
    <dgm:cxn modelId="{7E13E624-1F9D-4C82-B03B-99AA2ABDAAA2}" type="presOf" srcId="{ECA05900-43F7-4C3E-9375-C5A9A0722B0D}" destId="{145DB52C-94F9-4CBF-BF80-DE8AB522E952}" srcOrd="0" destOrd="0" presId="urn:microsoft.com/office/officeart/2008/layout/VerticalCurvedList"/>
    <dgm:cxn modelId="{20E0CEE0-8883-4496-B5AF-361112BAAC23}" type="presOf" srcId="{A9307584-55EE-4ABA-A95D-45A0AC044D3B}" destId="{F6DD8412-4B78-4DED-BB01-B7F6FD5D81B1}" srcOrd="0" destOrd="0" presId="urn:microsoft.com/office/officeart/2008/layout/VerticalCurvedList"/>
    <dgm:cxn modelId="{1CEE38E6-5E69-4FBC-ACC7-AAAE31DCED3E}" type="presOf" srcId="{B603D2FE-55E6-4845-91CA-2B258EE8FD79}" destId="{A2A205CC-7BE0-47ED-88B2-FAB7450D904D}" srcOrd="0" destOrd="0" presId="urn:microsoft.com/office/officeart/2008/layout/VerticalCurvedList"/>
    <dgm:cxn modelId="{784B5730-1A47-469A-A40B-D40410CA24AE}" srcId="{55A48889-F1A5-4766-A6A1-268456A4FB59}" destId="{A9307584-55EE-4ABA-A95D-45A0AC044D3B}" srcOrd="2" destOrd="0" parTransId="{29A3B9A3-F107-49C7-89C9-68C4B2FC43B0}" sibTransId="{AF78C8D2-4776-4AC4-8062-578EE8F3FF27}"/>
    <dgm:cxn modelId="{87A0C896-F831-447B-9034-811FCF187D27}" type="presOf" srcId="{1F0B8BA5-A2F1-470B-8537-161E9C5D4BE1}" destId="{0D0DD72C-22A2-4E40-8185-C13D50AB9A22}" srcOrd="0" destOrd="0" presId="urn:microsoft.com/office/officeart/2008/layout/VerticalCurvedList"/>
    <dgm:cxn modelId="{9009581D-4D2B-4DE6-8B8C-BDB32BA2E0D6}" type="presParOf" srcId="{D3BB0889-F09D-42DD-8B01-800A53EDB253}" destId="{AE5A3367-4C1F-45D5-8829-405F7C4CDCD7}" srcOrd="0" destOrd="0" presId="urn:microsoft.com/office/officeart/2008/layout/VerticalCurvedList"/>
    <dgm:cxn modelId="{CD2213EB-A8CE-43FF-B63A-431DEBE27A0A}" type="presParOf" srcId="{AE5A3367-4C1F-45D5-8829-405F7C4CDCD7}" destId="{384C146D-89AB-403D-AC9F-B2B92DB881DC}" srcOrd="0" destOrd="0" presId="urn:microsoft.com/office/officeart/2008/layout/VerticalCurvedList"/>
    <dgm:cxn modelId="{19D5D9EF-73CE-419B-B2E6-05600160D97E}" type="presParOf" srcId="{384C146D-89AB-403D-AC9F-B2B92DB881DC}" destId="{91319E62-C00B-448E-9BE9-DE12CF9B7EFB}" srcOrd="0" destOrd="0" presId="urn:microsoft.com/office/officeart/2008/layout/VerticalCurvedList"/>
    <dgm:cxn modelId="{1B494DB8-B9DF-423C-8FCD-7597B8B992B4}" type="presParOf" srcId="{384C146D-89AB-403D-AC9F-B2B92DB881DC}" destId="{145DB52C-94F9-4CBF-BF80-DE8AB522E952}" srcOrd="1" destOrd="0" presId="urn:microsoft.com/office/officeart/2008/layout/VerticalCurvedList"/>
    <dgm:cxn modelId="{466A8E44-E77D-416E-95AC-1B818D0EC921}" type="presParOf" srcId="{384C146D-89AB-403D-AC9F-B2B92DB881DC}" destId="{36A8FCBA-C626-41A3-8FE7-61009D7D4D8C}" srcOrd="2" destOrd="0" presId="urn:microsoft.com/office/officeart/2008/layout/VerticalCurvedList"/>
    <dgm:cxn modelId="{69F0F8B7-2C40-450E-8C85-A020422D1AD0}" type="presParOf" srcId="{384C146D-89AB-403D-AC9F-B2B92DB881DC}" destId="{FE993C17-9DA2-4F12-834E-30E9678B1B1F}" srcOrd="3" destOrd="0" presId="urn:microsoft.com/office/officeart/2008/layout/VerticalCurvedList"/>
    <dgm:cxn modelId="{DB09B8BE-9CF6-48FE-8A55-43421AC545E6}" type="presParOf" srcId="{AE5A3367-4C1F-45D5-8829-405F7C4CDCD7}" destId="{A2A205CC-7BE0-47ED-88B2-FAB7450D904D}" srcOrd="1" destOrd="0" presId="urn:microsoft.com/office/officeart/2008/layout/VerticalCurvedList"/>
    <dgm:cxn modelId="{E01965CE-9213-4807-9136-5E30F866F7B9}" type="presParOf" srcId="{AE5A3367-4C1F-45D5-8829-405F7C4CDCD7}" destId="{584B6722-1362-4712-A0D3-C0A00A263A54}" srcOrd="2" destOrd="0" presId="urn:microsoft.com/office/officeart/2008/layout/VerticalCurvedList"/>
    <dgm:cxn modelId="{1FCB8304-0B38-4F86-84A9-437F5B44326C}" type="presParOf" srcId="{584B6722-1362-4712-A0D3-C0A00A263A54}" destId="{68216C0E-1563-4739-854B-7B9C7F580C16}" srcOrd="0" destOrd="0" presId="urn:microsoft.com/office/officeart/2008/layout/VerticalCurvedList"/>
    <dgm:cxn modelId="{0F310BF9-0522-4E44-B23D-50ADE2047288}" type="presParOf" srcId="{AE5A3367-4C1F-45D5-8829-405F7C4CDCD7}" destId="{0D0DD72C-22A2-4E40-8185-C13D50AB9A22}" srcOrd="3" destOrd="0" presId="urn:microsoft.com/office/officeart/2008/layout/VerticalCurvedList"/>
    <dgm:cxn modelId="{BF860848-667D-4E3C-83E7-61294CF1F220}" type="presParOf" srcId="{AE5A3367-4C1F-45D5-8829-405F7C4CDCD7}" destId="{BD240CEB-9559-475D-9E23-7ADE8427F5E1}" srcOrd="4" destOrd="0" presId="urn:microsoft.com/office/officeart/2008/layout/VerticalCurvedList"/>
    <dgm:cxn modelId="{95BBF249-3EA3-4E9C-8778-EF62B3689438}" type="presParOf" srcId="{BD240CEB-9559-475D-9E23-7ADE8427F5E1}" destId="{95C254F8-11E6-40C0-B3D6-89A48A766413}" srcOrd="0" destOrd="0" presId="urn:microsoft.com/office/officeart/2008/layout/VerticalCurvedList"/>
    <dgm:cxn modelId="{B9BF7B94-8447-4905-823C-263AA0278A73}" type="presParOf" srcId="{AE5A3367-4C1F-45D5-8829-405F7C4CDCD7}" destId="{F6DD8412-4B78-4DED-BB01-B7F6FD5D81B1}" srcOrd="5" destOrd="0" presId="urn:microsoft.com/office/officeart/2008/layout/VerticalCurvedList"/>
    <dgm:cxn modelId="{5CC0B348-8546-4F68-9F15-667802DF0E11}" type="presParOf" srcId="{AE5A3367-4C1F-45D5-8829-405F7C4CDCD7}" destId="{9BC7762C-0299-4924-A058-7FAFCB45B8D9}" srcOrd="6" destOrd="0" presId="urn:microsoft.com/office/officeart/2008/layout/VerticalCurvedList"/>
    <dgm:cxn modelId="{711CBDF7-BE66-49E0-B1EB-7BAA2A3C0D62}" type="presParOf" srcId="{9BC7762C-0299-4924-A058-7FAFCB45B8D9}" destId="{FF02A511-F63A-4249-83CE-28FC2C1F1262}" srcOrd="0" destOrd="0" presId="urn:microsoft.com/office/officeart/2008/layout/VerticalCurvedList"/>
    <dgm:cxn modelId="{F3CFB3DE-0DA7-420F-8479-8524006D9A77}" type="presParOf" srcId="{AE5A3367-4C1F-45D5-8829-405F7C4CDCD7}" destId="{A2FEB162-D955-42E4-8729-FC9F7D167CC6}" srcOrd="7" destOrd="0" presId="urn:microsoft.com/office/officeart/2008/layout/VerticalCurvedList"/>
    <dgm:cxn modelId="{EEE456B1-74C5-44CB-8E2A-343EC042D494}" type="presParOf" srcId="{AE5A3367-4C1F-45D5-8829-405F7C4CDCD7}" destId="{E05858D6-0880-4810-83CB-34CB3C563326}" srcOrd="8" destOrd="0" presId="urn:microsoft.com/office/officeart/2008/layout/VerticalCurvedList"/>
    <dgm:cxn modelId="{63F9CA20-7830-4A0A-B633-F61230242C4F}" type="presParOf" srcId="{E05858D6-0880-4810-83CB-34CB3C563326}" destId="{0634912B-142B-4FE7-A3BB-732F1FA760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4AB045-F4EF-4BB2-8F3D-7E2829BE5FF4}" type="doc">
      <dgm:prSet loTypeId="urn:microsoft.com/office/officeart/2005/8/layout/radial6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D1CB8257-EF54-4316-AAE4-B784E8DC9DBD}">
      <dgm:prSet phldrT="[Texte]" custT="1"/>
      <dgm:spPr/>
      <dgm:t>
        <a:bodyPr/>
        <a:lstStyle/>
        <a:p>
          <a:r>
            <a:rPr lang="fr-FR" sz="4800" dirty="0" smtClean="0"/>
            <a:t>CAO</a:t>
          </a:r>
          <a:endParaRPr lang="fr-FR" sz="4800" dirty="0"/>
        </a:p>
      </dgm:t>
    </dgm:pt>
    <dgm:pt modelId="{A6AA2EE8-3E87-4E19-8DE3-51DAA2A8A3CB}" type="parTrans" cxnId="{635B5668-5B66-4C4B-A470-4920B7337611}">
      <dgm:prSet/>
      <dgm:spPr/>
      <dgm:t>
        <a:bodyPr/>
        <a:lstStyle/>
        <a:p>
          <a:endParaRPr lang="fr-FR" sz="2000"/>
        </a:p>
      </dgm:t>
    </dgm:pt>
    <dgm:pt modelId="{B33AA64A-912D-4572-90AB-204A580F4C67}" type="sibTrans" cxnId="{635B5668-5B66-4C4B-A470-4920B7337611}">
      <dgm:prSet/>
      <dgm:spPr/>
      <dgm:t>
        <a:bodyPr/>
        <a:lstStyle/>
        <a:p>
          <a:endParaRPr lang="fr-FR" sz="2000"/>
        </a:p>
      </dgm:t>
    </dgm:pt>
    <dgm:pt modelId="{895E33F9-65D6-412D-9BB2-D78ACD6426E0}">
      <dgm:prSet phldrT="[Texte]" custT="1"/>
      <dgm:spPr/>
      <dgm:t>
        <a:bodyPr/>
        <a:lstStyle/>
        <a:p>
          <a:r>
            <a:rPr lang="fr-FR" sz="1400" b="1" dirty="0" err="1" smtClean="0">
              <a:latin typeface="Times New Roman" pitchFamily="18" charset="0"/>
              <a:cs typeface="Times New Roman" pitchFamily="18" charset="0"/>
            </a:rPr>
            <a:t>Insured</a:t>
          </a:r>
          <a:r>
            <a:rPr lang="fr-FR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1400" b="1" dirty="0" err="1" smtClean="0">
              <a:latin typeface="Times New Roman" pitchFamily="18" charset="0"/>
              <a:cs typeface="Times New Roman" pitchFamily="18" charset="0"/>
            </a:rPr>
            <a:t>persons</a:t>
          </a:r>
          <a:r>
            <a:rPr lang="fr-FR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1400" b="1" dirty="0" err="1" smtClean="0">
              <a:latin typeface="Times New Roman" pitchFamily="18" charset="0"/>
              <a:cs typeface="Times New Roman" pitchFamily="18" charset="0"/>
            </a:rPr>
            <a:t>affiliated</a:t>
          </a:r>
          <a:r>
            <a:rPr lang="fr-FR" sz="1400" b="1" dirty="0" smtClean="0">
              <a:latin typeface="Times New Roman" pitchFamily="18" charset="0"/>
              <a:cs typeface="Times New Roman" pitchFamily="18" charset="0"/>
            </a:rPr>
            <a:t> to CNAM </a:t>
          </a:r>
          <a:endParaRPr lang="fr-FR" sz="1400" dirty="0"/>
        </a:p>
      </dgm:t>
    </dgm:pt>
    <dgm:pt modelId="{B42C11EC-05F9-4DAF-84C6-0CA1379B76CB}" type="parTrans" cxnId="{07A7E137-3AD8-4FB9-B982-BB4905992CFF}">
      <dgm:prSet/>
      <dgm:spPr/>
      <dgm:t>
        <a:bodyPr/>
        <a:lstStyle/>
        <a:p>
          <a:endParaRPr lang="fr-FR" sz="2000"/>
        </a:p>
      </dgm:t>
    </dgm:pt>
    <dgm:pt modelId="{C8B4B23E-DC02-419C-93E0-CFDCC0EE1848}" type="sibTrans" cxnId="{07A7E137-3AD8-4FB9-B982-BB4905992CFF}">
      <dgm:prSet/>
      <dgm:spPr/>
      <dgm:t>
        <a:bodyPr/>
        <a:lstStyle/>
        <a:p>
          <a:endParaRPr lang="fr-FR" sz="2000"/>
        </a:p>
      </dgm:t>
    </dgm:pt>
    <dgm:pt modelId="{AAF5EE37-7BF5-4D8F-8B1A-78845A4C29E7}">
      <dgm:prSet phldrT="[Texte]"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Holders of free care cards</a:t>
          </a:r>
          <a:r>
            <a:rPr lang="fr-FR" sz="14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fr-FR" sz="1400" dirty="0"/>
        </a:p>
      </dgm:t>
    </dgm:pt>
    <dgm:pt modelId="{76F34639-DF8C-40D1-8B95-83CA693DAECE}" type="parTrans" cxnId="{378127CE-5FBB-4BD5-8AF3-6897196C1ABF}">
      <dgm:prSet/>
      <dgm:spPr/>
      <dgm:t>
        <a:bodyPr/>
        <a:lstStyle/>
        <a:p>
          <a:endParaRPr lang="fr-FR" sz="2000"/>
        </a:p>
      </dgm:t>
    </dgm:pt>
    <dgm:pt modelId="{5BAD56C5-19F3-4382-941C-D5D6B1BAEDCE}" type="sibTrans" cxnId="{378127CE-5FBB-4BD5-8AF3-6897196C1ABF}">
      <dgm:prSet/>
      <dgm:spPr/>
      <dgm:t>
        <a:bodyPr/>
        <a:lstStyle/>
        <a:p>
          <a:endParaRPr lang="fr-FR" sz="2000"/>
        </a:p>
      </dgm:t>
    </dgm:pt>
    <dgm:pt modelId="{F134F196-8B99-4955-B66A-34182CDB24DE}">
      <dgm:prSet phldrT="[Texte]" custT="1"/>
      <dgm:spPr/>
      <dgm:t>
        <a:bodyPr/>
        <a:lstStyle/>
        <a:p>
          <a:r>
            <a:rPr lang="fr-FR" sz="1400" b="1" dirty="0" err="1" smtClean="0">
              <a:latin typeface="Times New Roman" pitchFamily="18" charset="0"/>
              <a:cs typeface="Times New Roman" pitchFamily="18" charset="0"/>
            </a:rPr>
            <a:t>Payers</a:t>
          </a:r>
          <a:r>
            <a:rPr lang="fr-FR" sz="1400" b="1" dirty="0" smtClean="0">
              <a:latin typeface="Times New Roman" pitchFamily="18" charset="0"/>
              <a:cs typeface="Times New Roman" pitchFamily="18" charset="0"/>
            </a:rPr>
            <a:t> ( cash)</a:t>
          </a:r>
          <a:endParaRPr lang="fr-FR" sz="1400" dirty="0"/>
        </a:p>
      </dgm:t>
    </dgm:pt>
    <dgm:pt modelId="{138C1D6C-1816-4C18-AA1C-7767AF0F0701}" type="parTrans" cxnId="{78213E50-089C-4875-9AAD-6F70D60EC1CA}">
      <dgm:prSet/>
      <dgm:spPr/>
      <dgm:t>
        <a:bodyPr/>
        <a:lstStyle/>
        <a:p>
          <a:endParaRPr lang="fr-FR" sz="2000"/>
        </a:p>
      </dgm:t>
    </dgm:pt>
    <dgm:pt modelId="{5A39B86E-121C-402A-A655-FDC8D50B9C3D}" type="sibTrans" cxnId="{78213E50-089C-4875-9AAD-6F70D60EC1CA}">
      <dgm:prSet/>
      <dgm:spPr/>
      <dgm:t>
        <a:bodyPr/>
        <a:lstStyle/>
        <a:p>
          <a:endParaRPr lang="fr-FR" sz="2000"/>
        </a:p>
      </dgm:t>
    </dgm:pt>
    <dgm:pt modelId="{01C7E4D2-75B3-4991-B6A6-57BA7D2B9EEE}">
      <dgm:prSet phldrT="[Texte]" custT="1"/>
      <dgm:spPr/>
      <dgm:t>
        <a:bodyPr/>
        <a:lstStyle/>
        <a:p>
          <a:r>
            <a:rPr lang="fr-FR" sz="1400" b="1" dirty="0" err="1" smtClean="0">
              <a:latin typeface="Times New Roman" pitchFamily="18" charset="0"/>
              <a:cs typeface="Times New Roman" pitchFamily="18" charset="0"/>
            </a:rPr>
            <a:t>Private</a:t>
          </a:r>
          <a:r>
            <a:rPr lang="fr-FR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1400" b="1" dirty="0" err="1" smtClean="0">
              <a:latin typeface="Times New Roman" pitchFamily="18" charset="0"/>
              <a:cs typeface="Times New Roman" pitchFamily="18" charset="0"/>
            </a:rPr>
            <a:t>insurances</a:t>
          </a:r>
          <a:endParaRPr lang="fr-FR" sz="1400" dirty="0"/>
        </a:p>
      </dgm:t>
    </dgm:pt>
    <dgm:pt modelId="{FCA4F177-68CE-484C-B678-D7E237251844}" type="parTrans" cxnId="{8B709113-6FD2-4C30-B3BC-1AFAE5933991}">
      <dgm:prSet/>
      <dgm:spPr/>
      <dgm:t>
        <a:bodyPr/>
        <a:lstStyle/>
        <a:p>
          <a:endParaRPr lang="fr-FR" sz="2000"/>
        </a:p>
      </dgm:t>
    </dgm:pt>
    <dgm:pt modelId="{D294B51B-6AC4-4CA7-AD4D-053314D80554}" type="sibTrans" cxnId="{8B709113-6FD2-4C30-B3BC-1AFAE5933991}">
      <dgm:prSet/>
      <dgm:spPr/>
      <dgm:t>
        <a:bodyPr/>
        <a:lstStyle/>
        <a:p>
          <a:endParaRPr lang="fr-FR" sz="2000"/>
        </a:p>
      </dgm:t>
    </dgm:pt>
    <dgm:pt modelId="{52186E05-9233-4AFA-A12E-1483D843B711}" type="pres">
      <dgm:prSet presAssocID="{F04AB045-F4EF-4BB2-8F3D-7E2829BE5FF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TN"/>
        </a:p>
      </dgm:t>
    </dgm:pt>
    <dgm:pt modelId="{F8BA36CB-352E-4185-9949-E24A2E81B845}" type="pres">
      <dgm:prSet presAssocID="{D1CB8257-EF54-4316-AAE4-B784E8DC9DBD}" presName="centerShape" presStyleLbl="node0" presStyleIdx="0" presStyleCnt="1"/>
      <dgm:spPr/>
      <dgm:t>
        <a:bodyPr/>
        <a:lstStyle/>
        <a:p>
          <a:pPr rtl="1"/>
          <a:endParaRPr lang="ar-TN"/>
        </a:p>
      </dgm:t>
    </dgm:pt>
    <dgm:pt modelId="{53123266-B7D9-4C7F-B642-56FB00D0E882}" type="pres">
      <dgm:prSet presAssocID="{895E33F9-65D6-412D-9BB2-D78ACD6426E0}" presName="node" presStyleLbl="node1" presStyleIdx="0" presStyleCnt="4" custScaleX="1217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16C0EF-6758-43E7-8B78-CA2381658C44}" type="pres">
      <dgm:prSet presAssocID="{895E33F9-65D6-412D-9BB2-D78ACD6426E0}" presName="dummy" presStyleCnt="0"/>
      <dgm:spPr/>
    </dgm:pt>
    <dgm:pt modelId="{19DE493E-EC1D-4A2C-A0F0-20601BF2027B}" type="pres">
      <dgm:prSet presAssocID="{C8B4B23E-DC02-419C-93E0-CFDCC0EE1848}" presName="sibTrans" presStyleLbl="sibTrans2D1" presStyleIdx="0" presStyleCnt="4"/>
      <dgm:spPr/>
      <dgm:t>
        <a:bodyPr/>
        <a:lstStyle/>
        <a:p>
          <a:pPr rtl="1"/>
          <a:endParaRPr lang="ar-TN"/>
        </a:p>
      </dgm:t>
    </dgm:pt>
    <dgm:pt modelId="{E2E72C00-FDD9-46D9-9A3E-6631018B1663}" type="pres">
      <dgm:prSet presAssocID="{AAF5EE37-7BF5-4D8F-8B1A-78845A4C29E7}" presName="node" presStyleLbl="node1" presStyleIdx="1" presStyleCnt="4" custScaleX="1217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9AB6BB-540D-4FE7-8919-78474576716B}" type="pres">
      <dgm:prSet presAssocID="{AAF5EE37-7BF5-4D8F-8B1A-78845A4C29E7}" presName="dummy" presStyleCnt="0"/>
      <dgm:spPr/>
    </dgm:pt>
    <dgm:pt modelId="{111759A5-3CF2-49A8-854B-6F2238147ED2}" type="pres">
      <dgm:prSet presAssocID="{5BAD56C5-19F3-4382-941C-D5D6B1BAEDCE}" presName="sibTrans" presStyleLbl="sibTrans2D1" presStyleIdx="1" presStyleCnt="4"/>
      <dgm:spPr/>
      <dgm:t>
        <a:bodyPr/>
        <a:lstStyle/>
        <a:p>
          <a:pPr rtl="1"/>
          <a:endParaRPr lang="ar-TN"/>
        </a:p>
      </dgm:t>
    </dgm:pt>
    <dgm:pt modelId="{9619FD2F-97BD-4742-BF4E-74E2B5A7726D}" type="pres">
      <dgm:prSet presAssocID="{F134F196-8B99-4955-B66A-34182CDB24DE}" presName="node" presStyleLbl="node1" presStyleIdx="2" presStyleCnt="4" custScaleX="1245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44079C-8388-4BF2-97B2-DA3C5EF79D85}" type="pres">
      <dgm:prSet presAssocID="{F134F196-8B99-4955-B66A-34182CDB24DE}" presName="dummy" presStyleCnt="0"/>
      <dgm:spPr/>
    </dgm:pt>
    <dgm:pt modelId="{9752E8BB-8BCC-4260-AC36-61D566653FD8}" type="pres">
      <dgm:prSet presAssocID="{5A39B86E-121C-402A-A655-FDC8D50B9C3D}" presName="sibTrans" presStyleLbl="sibTrans2D1" presStyleIdx="2" presStyleCnt="4"/>
      <dgm:spPr/>
      <dgm:t>
        <a:bodyPr/>
        <a:lstStyle/>
        <a:p>
          <a:pPr rtl="1"/>
          <a:endParaRPr lang="ar-TN"/>
        </a:p>
      </dgm:t>
    </dgm:pt>
    <dgm:pt modelId="{28F43080-70F2-4CB9-94FB-A48B44EF0307}" type="pres">
      <dgm:prSet presAssocID="{01C7E4D2-75B3-4991-B6A6-57BA7D2B9EEE}" presName="node" presStyleLbl="node1" presStyleIdx="3" presStyleCnt="4" custScaleX="1217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3F932F-63EA-4216-BEBC-177B6CC7E5DF}" type="pres">
      <dgm:prSet presAssocID="{01C7E4D2-75B3-4991-B6A6-57BA7D2B9EEE}" presName="dummy" presStyleCnt="0"/>
      <dgm:spPr/>
    </dgm:pt>
    <dgm:pt modelId="{E48E61AE-CEFB-4817-9FB9-524DB34989CD}" type="pres">
      <dgm:prSet presAssocID="{D294B51B-6AC4-4CA7-AD4D-053314D80554}" presName="sibTrans" presStyleLbl="sibTrans2D1" presStyleIdx="3" presStyleCnt="4"/>
      <dgm:spPr/>
      <dgm:t>
        <a:bodyPr/>
        <a:lstStyle/>
        <a:p>
          <a:pPr rtl="1"/>
          <a:endParaRPr lang="ar-TN"/>
        </a:p>
      </dgm:t>
    </dgm:pt>
  </dgm:ptLst>
  <dgm:cxnLst>
    <dgm:cxn modelId="{07A7E137-3AD8-4FB9-B982-BB4905992CFF}" srcId="{D1CB8257-EF54-4316-AAE4-B784E8DC9DBD}" destId="{895E33F9-65D6-412D-9BB2-D78ACD6426E0}" srcOrd="0" destOrd="0" parTransId="{B42C11EC-05F9-4DAF-84C6-0CA1379B76CB}" sibTransId="{C8B4B23E-DC02-419C-93E0-CFDCC0EE1848}"/>
    <dgm:cxn modelId="{A9E191BA-2661-4F61-8056-222EB4042C66}" type="presOf" srcId="{F04AB045-F4EF-4BB2-8F3D-7E2829BE5FF4}" destId="{52186E05-9233-4AFA-A12E-1483D843B711}" srcOrd="0" destOrd="0" presId="urn:microsoft.com/office/officeart/2005/8/layout/radial6"/>
    <dgm:cxn modelId="{25D9B914-2AFB-46BD-BA9F-F3E9FE628BDE}" type="presOf" srcId="{5BAD56C5-19F3-4382-941C-D5D6B1BAEDCE}" destId="{111759A5-3CF2-49A8-854B-6F2238147ED2}" srcOrd="0" destOrd="0" presId="urn:microsoft.com/office/officeart/2005/8/layout/radial6"/>
    <dgm:cxn modelId="{76974FA1-A6DF-4964-915E-0239C89F0500}" type="presOf" srcId="{D294B51B-6AC4-4CA7-AD4D-053314D80554}" destId="{E48E61AE-CEFB-4817-9FB9-524DB34989CD}" srcOrd="0" destOrd="0" presId="urn:microsoft.com/office/officeart/2005/8/layout/radial6"/>
    <dgm:cxn modelId="{8B709113-6FD2-4C30-B3BC-1AFAE5933991}" srcId="{D1CB8257-EF54-4316-AAE4-B784E8DC9DBD}" destId="{01C7E4D2-75B3-4991-B6A6-57BA7D2B9EEE}" srcOrd="3" destOrd="0" parTransId="{FCA4F177-68CE-484C-B678-D7E237251844}" sibTransId="{D294B51B-6AC4-4CA7-AD4D-053314D80554}"/>
    <dgm:cxn modelId="{86148AD0-64B4-42CE-8EC3-25313AAA8603}" type="presOf" srcId="{C8B4B23E-DC02-419C-93E0-CFDCC0EE1848}" destId="{19DE493E-EC1D-4A2C-A0F0-20601BF2027B}" srcOrd="0" destOrd="0" presId="urn:microsoft.com/office/officeart/2005/8/layout/radial6"/>
    <dgm:cxn modelId="{48D8559D-FB29-413B-A534-B0A381A2CA8C}" type="presOf" srcId="{AAF5EE37-7BF5-4D8F-8B1A-78845A4C29E7}" destId="{E2E72C00-FDD9-46D9-9A3E-6631018B1663}" srcOrd="0" destOrd="0" presId="urn:microsoft.com/office/officeart/2005/8/layout/radial6"/>
    <dgm:cxn modelId="{64C06AB0-9138-4D0C-8D95-2B128754539E}" type="presOf" srcId="{5A39B86E-121C-402A-A655-FDC8D50B9C3D}" destId="{9752E8BB-8BCC-4260-AC36-61D566653FD8}" srcOrd="0" destOrd="0" presId="urn:microsoft.com/office/officeart/2005/8/layout/radial6"/>
    <dgm:cxn modelId="{D52DD828-FCB5-43BF-AD7B-B1D5D03D73DB}" type="presOf" srcId="{D1CB8257-EF54-4316-AAE4-B784E8DC9DBD}" destId="{F8BA36CB-352E-4185-9949-E24A2E81B845}" srcOrd="0" destOrd="0" presId="urn:microsoft.com/office/officeart/2005/8/layout/radial6"/>
    <dgm:cxn modelId="{635B5668-5B66-4C4B-A470-4920B7337611}" srcId="{F04AB045-F4EF-4BB2-8F3D-7E2829BE5FF4}" destId="{D1CB8257-EF54-4316-AAE4-B784E8DC9DBD}" srcOrd="0" destOrd="0" parTransId="{A6AA2EE8-3E87-4E19-8DE3-51DAA2A8A3CB}" sibTransId="{B33AA64A-912D-4572-90AB-204A580F4C67}"/>
    <dgm:cxn modelId="{48856AC8-23CE-446F-BD34-3946166CB31D}" type="presOf" srcId="{895E33F9-65D6-412D-9BB2-D78ACD6426E0}" destId="{53123266-B7D9-4C7F-B642-56FB00D0E882}" srcOrd="0" destOrd="0" presId="urn:microsoft.com/office/officeart/2005/8/layout/radial6"/>
    <dgm:cxn modelId="{78213E50-089C-4875-9AAD-6F70D60EC1CA}" srcId="{D1CB8257-EF54-4316-AAE4-B784E8DC9DBD}" destId="{F134F196-8B99-4955-B66A-34182CDB24DE}" srcOrd="2" destOrd="0" parTransId="{138C1D6C-1816-4C18-AA1C-7767AF0F0701}" sibTransId="{5A39B86E-121C-402A-A655-FDC8D50B9C3D}"/>
    <dgm:cxn modelId="{161D25A5-24B4-4B79-AFF9-02827ABE163D}" type="presOf" srcId="{01C7E4D2-75B3-4991-B6A6-57BA7D2B9EEE}" destId="{28F43080-70F2-4CB9-94FB-A48B44EF0307}" srcOrd="0" destOrd="0" presId="urn:microsoft.com/office/officeart/2005/8/layout/radial6"/>
    <dgm:cxn modelId="{378127CE-5FBB-4BD5-8AF3-6897196C1ABF}" srcId="{D1CB8257-EF54-4316-AAE4-B784E8DC9DBD}" destId="{AAF5EE37-7BF5-4D8F-8B1A-78845A4C29E7}" srcOrd="1" destOrd="0" parTransId="{76F34639-DF8C-40D1-8B95-83CA693DAECE}" sibTransId="{5BAD56C5-19F3-4382-941C-D5D6B1BAEDCE}"/>
    <dgm:cxn modelId="{EBD41AAD-BC6B-4249-8449-020E102911ED}" type="presOf" srcId="{F134F196-8B99-4955-B66A-34182CDB24DE}" destId="{9619FD2F-97BD-4742-BF4E-74E2B5A7726D}" srcOrd="0" destOrd="0" presId="urn:microsoft.com/office/officeart/2005/8/layout/radial6"/>
    <dgm:cxn modelId="{3B0A5DF6-D010-45BC-B889-8D781CF270A4}" type="presParOf" srcId="{52186E05-9233-4AFA-A12E-1483D843B711}" destId="{F8BA36CB-352E-4185-9949-E24A2E81B845}" srcOrd="0" destOrd="0" presId="urn:microsoft.com/office/officeart/2005/8/layout/radial6"/>
    <dgm:cxn modelId="{66AF512E-411A-400A-885D-ED5E3F153D37}" type="presParOf" srcId="{52186E05-9233-4AFA-A12E-1483D843B711}" destId="{53123266-B7D9-4C7F-B642-56FB00D0E882}" srcOrd="1" destOrd="0" presId="urn:microsoft.com/office/officeart/2005/8/layout/radial6"/>
    <dgm:cxn modelId="{719716B7-92DA-4EF9-AA93-50F339C5BF80}" type="presParOf" srcId="{52186E05-9233-4AFA-A12E-1483D843B711}" destId="{C316C0EF-6758-43E7-8B78-CA2381658C44}" srcOrd="2" destOrd="0" presId="urn:microsoft.com/office/officeart/2005/8/layout/radial6"/>
    <dgm:cxn modelId="{34C6F48F-F54A-410B-82E1-43964B38E275}" type="presParOf" srcId="{52186E05-9233-4AFA-A12E-1483D843B711}" destId="{19DE493E-EC1D-4A2C-A0F0-20601BF2027B}" srcOrd="3" destOrd="0" presId="urn:microsoft.com/office/officeart/2005/8/layout/radial6"/>
    <dgm:cxn modelId="{5BD0CE6A-F85A-4803-9685-9CF32B8E21D0}" type="presParOf" srcId="{52186E05-9233-4AFA-A12E-1483D843B711}" destId="{E2E72C00-FDD9-46D9-9A3E-6631018B1663}" srcOrd="4" destOrd="0" presId="urn:microsoft.com/office/officeart/2005/8/layout/radial6"/>
    <dgm:cxn modelId="{73BB91DC-3921-4300-B3CD-6B0B45C56FA4}" type="presParOf" srcId="{52186E05-9233-4AFA-A12E-1483D843B711}" destId="{449AB6BB-540D-4FE7-8919-78474576716B}" srcOrd="5" destOrd="0" presId="urn:microsoft.com/office/officeart/2005/8/layout/radial6"/>
    <dgm:cxn modelId="{FC74FC5C-B016-495F-8917-2280A2C95E28}" type="presParOf" srcId="{52186E05-9233-4AFA-A12E-1483D843B711}" destId="{111759A5-3CF2-49A8-854B-6F2238147ED2}" srcOrd="6" destOrd="0" presId="urn:microsoft.com/office/officeart/2005/8/layout/radial6"/>
    <dgm:cxn modelId="{98099A61-FB4F-4C56-B669-0CDAFF786F9E}" type="presParOf" srcId="{52186E05-9233-4AFA-A12E-1483D843B711}" destId="{9619FD2F-97BD-4742-BF4E-74E2B5A7726D}" srcOrd="7" destOrd="0" presId="urn:microsoft.com/office/officeart/2005/8/layout/radial6"/>
    <dgm:cxn modelId="{7161555B-067D-4B2D-9B18-B8C9F9A09BDA}" type="presParOf" srcId="{52186E05-9233-4AFA-A12E-1483D843B711}" destId="{7C44079C-8388-4BF2-97B2-DA3C5EF79D85}" srcOrd="8" destOrd="0" presId="urn:microsoft.com/office/officeart/2005/8/layout/radial6"/>
    <dgm:cxn modelId="{95D02F02-4C83-4FA1-9CEA-1CAADDB5B911}" type="presParOf" srcId="{52186E05-9233-4AFA-A12E-1483D843B711}" destId="{9752E8BB-8BCC-4260-AC36-61D566653FD8}" srcOrd="9" destOrd="0" presId="urn:microsoft.com/office/officeart/2005/8/layout/radial6"/>
    <dgm:cxn modelId="{C6B35A4E-4FC5-447B-B019-D1EAB5C40224}" type="presParOf" srcId="{52186E05-9233-4AFA-A12E-1483D843B711}" destId="{28F43080-70F2-4CB9-94FB-A48B44EF0307}" srcOrd="10" destOrd="0" presId="urn:microsoft.com/office/officeart/2005/8/layout/radial6"/>
    <dgm:cxn modelId="{6D79FBF8-1B84-4C04-A1CE-184574D94514}" type="presParOf" srcId="{52186E05-9233-4AFA-A12E-1483D843B711}" destId="{263F932F-63EA-4216-BEBC-177B6CC7E5DF}" srcOrd="11" destOrd="0" presId="urn:microsoft.com/office/officeart/2005/8/layout/radial6"/>
    <dgm:cxn modelId="{CA8ED5E6-903A-446E-9FE9-103B65EC5CB5}" type="presParOf" srcId="{52186E05-9233-4AFA-A12E-1483D843B711}" destId="{E48E61AE-CEFB-4817-9FB9-524DB34989C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3F99F8-8675-4ABD-B9C5-BEFD67B65216}" type="doc">
      <dgm:prSet loTypeId="urn:microsoft.com/office/officeart/2005/8/layout/hProcess9" loCatId="process" qsTypeId="urn:microsoft.com/office/officeart/2005/8/quickstyle/simple1" qsCatId="simple" csTypeId="urn:microsoft.com/office/officeart/2005/8/colors/accent3_4" csCatId="accent3" phldr="1"/>
      <dgm:spPr/>
    </dgm:pt>
    <dgm:pt modelId="{2BF8C7DD-8489-4A83-959B-D95593AE4FF5}">
      <dgm:prSet phldrT="[Texte]" custT="1"/>
      <dgm:spPr>
        <a:solidFill>
          <a:srgbClr val="DACB0C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/>
          <a:r>
            <a:rPr lang="fr-FR" sz="16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Patient </a:t>
          </a:r>
          <a:r>
            <a:rPr lang="fr-FR" sz="1600" b="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assessment</a:t>
          </a:r>
          <a:r>
            <a:rPr lang="fr-FR" sz="16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and  prescription of the </a:t>
          </a:r>
          <a:r>
            <a:rPr lang="fr-FR" sz="1600" b="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fitting</a:t>
          </a:r>
          <a:r>
            <a:rPr lang="fr-FR" sz="16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code </a:t>
          </a:r>
          <a:endParaRPr lang="ar-TN" sz="16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DCE34E-2421-444F-91C0-E3067B9DAF1E}" type="parTrans" cxnId="{5AF01EEC-8690-4DBE-A28C-24393CD88F3F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CB75E8-C6E2-4AA2-9E7D-F0F2A54CA7F2}" type="sibTrans" cxnId="{5AF01EEC-8690-4DBE-A28C-24393CD88F3F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C1116E-D83C-4C75-9B7D-095CD9C3CE1F}">
      <dgm:prSet phldrT="[Texte]" custT="1"/>
      <dgm:spPr>
        <a:solidFill>
          <a:schemeClr val="accent3">
            <a:lumMod val="75000"/>
          </a:schemeClr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1"/>
          <a:r>
            <a:rPr lang="fr-FR" sz="1600" b="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Deposit</a:t>
          </a:r>
          <a:r>
            <a:rPr lang="fr-FR" sz="16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of the file at the Centre desk</a:t>
          </a:r>
          <a:endParaRPr lang="ar-TN" sz="16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042C66-D603-4643-A13F-0C86119DFA7F}" type="parTrans" cxnId="{94E50FC8-5B46-499C-B2B9-CBA5CFC4F688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C19719-C110-45A9-956A-97F0DAB59E92}" type="sibTrans" cxnId="{94E50FC8-5B46-499C-B2B9-CBA5CFC4F688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7C08E6-B4BA-4AA7-8FDC-E695E4B637EC}">
      <dgm:prSet phldrT="[Texte]" custT="1"/>
      <dgm:spPr>
        <a:solidFill>
          <a:srgbClr val="DACB0C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1"/>
          <a:r>
            <a:rPr lang="fr-FR" sz="16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Casting and </a:t>
          </a:r>
          <a:r>
            <a:rPr lang="fr-FR" sz="1600" b="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footprint</a:t>
          </a:r>
          <a:r>
            <a:rPr lang="fr-FR" sz="16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1600" b="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taking</a:t>
          </a:r>
          <a:endParaRPr lang="ar-TN" sz="16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CF73B5-9C96-4DE9-A36F-D3DD56376606}" type="parTrans" cxnId="{2C1BD866-8DB4-49E3-A111-95BDF46DAEF4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491C7C-564B-4E60-B27C-189493E942AF}" type="sibTrans" cxnId="{2C1BD866-8DB4-49E3-A111-95BDF46DAEF4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76E06A-8CE1-44BE-9B5F-B74EE2BEA227}">
      <dgm:prSet custT="1"/>
      <dgm:spPr>
        <a:solidFill>
          <a:schemeClr val="accent3">
            <a:lumMod val="75000"/>
          </a:schemeClr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1"/>
          <a:r>
            <a:rPr lang="fr-FR" sz="1600" b="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Manufac</a:t>
          </a:r>
          <a:r>
            <a:rPr lang="fr-FR" sz="16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ture of the </a:t>
          </a:r>
          <a:r>
            <a:rPr lang="fr-FR" sz="1600" b="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device</a:t>
          </a:r>
          <a:endParaRPr lang="ar-TN" sz="16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9C442F-03FF-4C1A-B39C-BEE54A1FF732}" type="parTrans" cxnId="{C9E90A19-6AEA-4E02-8F3D-749E26D4A522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6BEDF3-5E13-4BF5-8E5F-E6F34967377B}" type="sibTrans" cxnId="{C9E90A19-6AEA-4E02-8F3D-749E26D4A522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7D909A-FDEA-47D6-897E-2E02521FBF79}">
      <dgm:prSet custT="1"/>
      <dgm:spPr>
        <a:solidFill>
          <a:srgbClr val="DACB0C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1"/>
          <a:r>
            <a:rPr lang="fr-FR" sz="16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Trial</a:t>
          </a:r>
          <a:endParaRPr lang="ar-TN" sz="16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32EAB5-6B30-4946-AD32-C1863E62D3BB}" type="parTrans" cxnId="{6B7954F9-45FE-4547-B480-33E50F6A5716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D1C8D0-340E-4FB9-B23A-FE5B2211AD7B}" type="sibTrans" cxnId="{6B7954F9-45FE-4547-B480-33E50F6A5716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6021E4-18F3-4597-83C6-005EAF111292}">
      <dgm:prSet custT="1"/>
      <dgm:spPr>
        <a:solidFill>
          <a:schemeClr val="accent3">
            <a:lumMod val="75000"/>
          </a:schemeClr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1"/>
          <a:r>
            <a:rPr lang="fr-FR" sz="16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Delivery of the </a:t>
          </a:r>
          <a:r>
            <a:rPr lang="fr-FR" sz="1600" b="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device</a:t>
          </a:r>
          <a:r>
            <a:rPr lang="fr-FR" sz="16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ar-TN" sz="16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FA0DEE-A8A7-4293-A2B2-FB781FBEC908}" type="parTrans" cxnId="{856D080D-6CE1-477E-8C39-D98941E34E27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AE6FB9-7DCA-488C-A774-E13AF97FFA11}" type="sibTrans" cxnId="{856D080D-6CE1-477E-8C39-D98941E34E27}">
      <dgm:prSet/>
      <dgm:spPr/>
      <dgm:t>
        <a:bodyPr/>
        <a:lstStyle/>
        <a:p>
          <a:pPr rtl="1"/>
          <a:endParaRPr lang="ar-TN" sz="1800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35C050-F825-4AED-B6DE-DDDF9C6C3FF7}" type="pres">
      <dgm:prSet presAssocID="{663F99F8-8675-4ABD-B9C5-BEFD67B65216}" presName="CompostProcess" presStyleCnt="0">
        <dgm:presLayoutVars>
          <dgm:dir/>
          <dgm:resizeHandles val="exact"/>
        </dgm:presLayoutVars>
      </dgm:prSet>
      <dgm:spPr/>
    </dgm:pt>
    <dgm:pt modelId="{654CECC3-F6D1-4313-96B6-3BEE073C41B6}" type="pres">
      <dgm:prSet presAssocID="{663F99F8-8675-4ABD-B9C5-BEFD67B65216}" presName="arrow" presStyleLbl="bgShp" presStyleIdx="0" presStyleCnt="1"/>
      <dgm:spPr/>
    </dgm:pt>
    <dgm:pt modelId="{4B0EA855-EA91-489B-95B8-DF7F5827A36D}" type="pres">
      <dgm:prSet presAssocID="{663F99F8-8675-4ABD-B9C5-BEFD67B65216}" presName="linearProcess" presStyleCnt="0"/>
      <dgm:spPr/>
    </dgm:pt>
    <dgm:pt modelId="{6DCDED1D-9BFF-4793-A5DF-4D8B07631C08}" type="pres">
      <dgm:prSet presAssocID="{2BF8C7DD-8489-4A83-959B-D95593AE4FF5}" presName="textNode" presStyleLbl="node1" presStyleIdx="0" presStyleCnt="6" custScaleX="121178" custLinFactNeighborX="28199" custLinFactNeighborY="3555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92F9A96D-5FBC-42B6-9EEE-BE0C098014E6}" type="pres">
      <dgm:prSet presAssocID="{FFCB75E8-C6E2-4AA2-9E7D-F0F2A54CA7F2}" presName="sibTrans" presStyleCnt="0"/>
      <dgm:spPr/>
    </dgm:pt>
    <dgm:pt modelId="{BD1768F1-683C-4D41-98D8-44EF7DF01487}" type="pres">
      <dgm:prSet presAssocID="{6AC1116E-D83C-4C75-9B7D-095CD9C3CE1F}" presName="textNode" presStyleLbl="node1" presStyleIdx="1" presStyleCnt="6" custLinFactNeighborX="15563" custLinFactNeighborY="3555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D08AC0F6-E57E-4E17-A878-F3D2B02E04B4}" type="pres">
      <dgm:prSet presAssocID="{C6C19719-C110-45A9-956A-97F0DAB59E92}" presName="sibTrans" presStyleCnt="0"/>
      <dgm:spPr/>
    </dgm:pt>
    <dgm:pt modelId="{DCE59D96-F41B-4D9B-9FA0-FE3CCC5DAF5B}" type="pres">
      <dgm:prSet presAssocID="{D57C08E6-B4BA-4AA7-8FDC-E695E4B637EC}" presName="textNode" presStyleLbl="node1" presStyleIdx="2" presStyleCnt="6" custScaleX="110567" custLinFactNeighborX="1343" custLinFactNeighborY="3555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246A0239-CEB0-48AA-A5A5-7B3F43537ED3}" type="pres">
      <dgm:prSet presAssocID="{E1491C7C-564B-4E60-B27C-189493E942AF}" presName="sibTrans" presStyleCnt="0"/>
      <dgm:spPr/>
    </dgm:pt>
    <dgm:pt modelId="{F39465E2-594D-4A86-85B3-5E2360EC139D}" type="pres">
      <dgm:prSet presAssocID="{3E76E06A-8CE1-44BE-9B5F-B74EE2BEA227}" presName="textNode" presStyleLbl="node1" presStyleIdx="3" presStyleCnt="6" custScaleX="145641" custLinFactNeighborX="-8079" custLinFactNeighborY="3555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E316827E-DBA9-46B2-9203-93C99D2E7E7B}" type="pres">
      <dgm:prSet presAssocID="{CA6BEDF3-5E13-4BF5-8E5F-E6F34967377B}" presName="sibTrans" presStyleCnt="0"/>
      <dgm:spPr/>
    </dgm:pt>
    <dgm:pt modelId="{4CF45B78-6895-4D68-9DD6-BD2E8B88347B}" type="pres">
      <dgm:prSet presAssocID="{3D7D909A-FDEA-47D6-897E-2E02521FBF79}" presName="textNode" presStyleLbl="node1" presStyleIdx="4" presStyleCnt="6" custLinFactNeighborX="-30993" custLinFactNeighborY="35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8AC112-D49F-4A63-9921-92F4B06EDE95}" type="pres">
      <dgm:prSet presAssocID="{E5D1C8D0-340E-4FB9-B23A-FE5B2211AD7B}" presName="sibTrans" presStyleCnt="0"/>
      <dgm:spPr/>
    </dgm:pt>
    <dgm:pt modelId="{D90F396B-878B-4C45-BF17-15986AFB1434}" type="pres">
      <dgm:prSet presAssocID="{F66021E4-18F3-4597-83C6-005EAF111292}" presName="textNode" presStyleLbl="node1" presStyleIdx="5" presStyleCnt="6" custScaleX="154751" custLinFactNeighborX="-61104" custLinFactNeighborY="33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FACF838-F454-4A35-94A7-38807AC35CAB}" type="presOf" srcId="{6AC1116E-D83C-4C75-9B7D-095CD9C3CE1F}" destId="{BD1768F1-683C-4D41-98D8-44EF7DF01487}" srcOrd="0" destOrd="0" presId="urn:microsoft.com/office/officeart/2005/8/layout/hProcess9"/>
    <dgm:cxn modelId="{66ECA0C6-96C6-4603-B819-DE35AFD21E47}" type="presOf" srcId="{3D7D909A-FDEA-47D6-897E-2E02521FBF79}" destId="{4CF45B78-6895-4D68-9DD6-BD2E8B88347B}" srcOrd="0" destOrd="0" presId="urn:microsoft.com/office/officeart/2005/8/layout/hProcess9"/>
    <dgm:cxn modelId="{6B7954F9-45FE-4547-B480-33E50F6A5716}" srcId="{663F99F8-8675-4ABD-B9C5-BEFD67B65216}" destId="{3D7D909A-FDEA-47D6-897E-2E02521FBF79}" srcOrd="4" destOrd="0" parTransId="{3132EAB5-6B30-4946-AD32-C1863E62D3BB}" sibTransId="{E5D1C8D0-340E-4FB9-B23A-FE5B2211AD7B}"/>
    <dgm:cxn modelId="{856D080D-6CE1-477E-8C39-D98941E34E27}" srcId="{663F99F8-8675-4ABD-B9C5-BEFD67B65216}" destId="{F66021E4-18F3-4597-83C6-005EAF111292}" srcOrd="5" destOrd="0" parTransId="{C1FA0DEE-A8A7-4293-A2B2-FB781FBEC908}" sibTransId="{E6AE6FB9-7DCA-488C-A774-E13AF97FFA11}"/>
    <dgm:cxn modelId="{83C72074-2A39-43F0-B443-58080EE64D05}" type="presOf" srcId="{F66021E4-18F3-4597-83C6-005EAF111292}" destId="{D90F396B-878B-4C45-BF17-15986AFB1434}" srcOrd="0" destOrd="0" presId="urn:microsoft.com/office/officeart/2005/8/layout/hProcess9"/>
    <dgm:cxn modelId="{27EEFB31-B4F8-4F84-9DC1-E5BD286FAFDE}" type="presOf" srcId="{3E76E06A-8CE1-44BE-9B5F-B74EE2BEA227}" destId="{F39465E2-594D-4A86-85B3-5E2360EC139D}" srcOrd="0" destOrd="0" presId="urn:microsoft.com/office/officeart/2005/8/layout/hProcess9"/>
    <dgm:cxn modelId="{C9E90A19-6AEA-4E02-8F3D-749E26D4A522}" srcId="{663F99F8-8675-4ABD-B9C5-BEFD67B65216}" destId="{3E76E06A-8CE1-44BE-9B5F-B74EE2BEA227}" srcOrd="3" destOrd="0" parTransId="{649C442F-03FF-4C1A-B39C-BEE54A1FF732}" sibTransId="{CA6BEDF3-5E13-4BF5-8E5F-E6F34967377B}"/>
    <dgm:cxn modelId="{2C1BD866-8DB4-49E3-A111-95BDF46DAEF4}" srcId="{663F99F8-8675-4ABD-B9C5-BEFD67B65216}" destId="{D57C08E6-B4BA-4AA7-8FDC-E695E4B637EC}" srcOrd="2" destOrd="0" parTransId="{CDCF73B5-9C96-4DE9-A36F-D3DD56376606}" sibTransId="{E1491C7C-564B-4E60-B27C-189493E942AF}"/>
    <dgm:cxn modelId="{770D8AD7-8BCA-4905-8F7F-599C68B20A18}" type="presOf" srcId="{D57C08E6-B4BA-4AA7-8FDC-E695E4B637EC}" destId="{DCE59D96-F41B-4D9B-9FA0-FE3CCC5DAF5B}" srcOrd="0" destOrd="0" presId="urn:microsoft.com/office/officeart/2005/8/layout/hProcess9"/>
    <dgm:cxn modelId="{5AF01EEC-8690-4DBE-A28C-24393CD88F3F}" srcId="{663F99F8-8675-4ABD-B9C5-BEFD67B65216}" destId="{2BF8C7DD-8489-4A83-959B-D95593AE4FF5}" srcOrd="0" destOrd="0" parTransId="{A6DCE34E-2421-444F-91C0-E3067B9DAF1E}" sibTransId="{FFCB75E8-C6E2-4AA2-9E7D-F0F2A54CA7F2}"/>
    <dgm:cxn modelId="{94E50FC8-5B46-499C-B2B9-CBA5CFC4F688}" srcId="{663F99F8-8675-4ABD-B9C5-BEFD67B65216}" destId="{6AC1116E-D83C-4C75-9B7D-095CD9C3CE1F}" srcOrd="1" destOrd="0" parTransId="{C0042C66-D603-4643-A13F-0C86119DFA7F}" sibTransId="{C6C19719-C110-45A9-956A-97F0DAB59E92}"/>
    <dgm:cxn modelId="{E0219333-E801-45A3-8C8F-758D4BDE855B}" type="presOf" srcId="{663F99F8-8675-4ABD-B9C5-BEFD67B65216}" destId="{5135C050-F825-4AED-B6DE-DDDF9C6C3FF7}" srcOrd="0" destOrd="0" presId="urn:microsoft.com/office/officeart/2005/8/layout/hProcess9"/>
    <dgm:cxn modelId="{AE2EDE09-8AD7-4FF0-BF33-37AAB7E151AD}" type="presOf" srcId="{2BF8C7DD-8489-4A83-959B-D95593AE4FF5}" destId="{6DCDED1D-9BFF-4793-A5DF-4D8B07631C08}" srcOrd="0" destOrd="0" presId="urn:microsoft.com/office/officeart/2005/8/layout/hProcess9"/>
    <dgm:cxn modelId="{B9B710AD-DF6C-420D-86D5-636E902B3E95}" type="presParOf" srcId="{5135C050-F825-4AED-B6DE-DDDF9C6C3FF7}" destId="{654CECC3-F6D1-4313-96B6-3BEE073C41B6}" srcOrd="0" destOrd="0" presId="urn:microsoft.com/office/officeart/2005/8/layout/hProcess9"/>
    <dgm:cxn modelId="{02678844-B8AE-4BF0-A749-B40BBBCCB107}" type="presParOf" srcId="{5135C050-F825-4AED-B6DE-DDDF9C6C3FF7}" destId="{4B0EA855-EA91-489B-95B8-DF7F5827A36D}" srcOrd="1" destOrd="0" presId="urn:microsoft.com/office/officeart/2005/8/layout/hProcess9"/>
    <dgm:cxn modelId="{C9BB3FEB-CCF0-4D64-AAB3-73E29D7C8CCB}" type="presParOf" srcId="{4B0EA855-EA91-489B-95B8-DF7F5827A36D}" destId="{6DCDED1D-9BFF-4793-A5DF-4D8B07631C08}" srcOrd="0" destOrd="0" presId="urn:microsoft.com/office/officeart/2005/8/layout/hProcess9"/>
    <dgm:cxn modelId="{4C57C46F-5B23-45FC-B621-D49786464D47}" type="presParOf" srcId="{4B0EA855-EA91-489B-95B8-DF7F5827A36D}" destId="{92F9A96D-5FBC-42B6-9EEE-BE0C098014E6}" srcOrd="1" destOrd="0" presId="urn:microsoft.com/office/officeart/2005/8/layout/hProcess9"/>
    <dgm:cxn modelId="{DFC12D3E-829D-47FF-8254-91A3C4A542A8}" type="presParOf" srcId="{4B0EA855-EA91-489B-95B8-DF7F5827A36D}" destId="{BD1768F1-683C-4D41-98D8-44EF7DF01487}" srcOrd="2" destOrd="0" presId="urn:microsoft.com/office/officeart/2005/8/layout/hProcess9"/>
    <dgm:cxn modelId="{C14DDA87-9344-43AE-8D35-38C0C270F532}" type="presParOf" srcId="{4B0EA855-EA91-489B-95B8-DF7F5827A36D}" destId="{D08AC0F6-E57E-4E17-A878-F3D2B02E04B4}" srcOrd="3" destOrd="0" presId="urn:microsoft.com/office/officeart/2005/8/layout/hProcess9"/>
    <dgm:cxn modelId="{69B0EE0E-1025-43E5-A573-0D70C92D8CDA}" type="presParOf" srcId="{4B0EA855-EA91-489B-95B8-DF7F5827A36D}" destId="{DCE59D96-F41B-4D9B-9FA0-FE3CCC5DAF5B}" srcOrd="4" destOrd="0" presId="urn:microsoft.com/office/officeart/2005/8/layout/hProcess9"/>
    <dgm:cxn modelId="{8BE9E252-13E6-4A82-8C4F-91A2832BAB54}" type="presParOf" srcId="{4B0EA855-EA91-489B-95B8-DF7F5827A36D}" destId="{246A0239-CEB0-48AA-A5A5-7B3F43537ED3}" srcOrd="5" destOrd="0" presId="urn:microsoft.com/office/officeart/2005/8/layout/hProcess9"/>
    <dgm:cxn modelId="{EFA10D0B-68E2-4E88-95F8-BA996866A5D1}" type="presParOf" srcId="{4B0EA855-EA91-489B-95B8-DF7F5827A36D}" destId="{F39465E2-594D-4A86-85B3-5E2360EC139D}" srcOrd="6" destOrd="0" presId="urn:microsoft.com/office/officeart/2005/8/layout/hProcess9"/>
    <dgm:cxn modelId="{6DC71707-B796-4106-BEFD-251EF8E9C5D0}" type="presParOf" srcId="{4B0EA855-EA91-489B-95B8-DF7F5827A36D}" destId="{E316827E-DBA9-46B2-9203-93C99D2E7E7B}" srcOrd="7" destOrd="0" presId="urn:microsoft.com/office/officeart/2005/8/layout/hProcess9"/>
    <dgm:cxn modelId="{3F504B13-B793-43A8-99F1-79BF19F59A79}" type="presParOf" srcId="{4B0EA855-EA91-489B-95B8-DF7F5827A36D}" destId="{4CF45B78-6895-4D68-9DD6-BD2E8B88347B}" srcOrd="8" destOrd="0" presId="urn:microsoft.com/office/officeart/2005/8/layout/hProcess9"/>
    <dgm:cxn modelId="{4124408C-AF62-4692-B65F-13ED1CD8A582}" type="presParOf" srcId="{4B0EA855-EA91-489B-95B8-DF7F5827A36D}" destId="{AA8AC112-D49F-4A63-9921-92F4B06EDE95}" srcOrd="9" destOrd="0" presId="urn:microsoft.com/office/officeart/2005/8/layout/hProcess9"/>
    <dgm:cxn modelId="{20957D8F-44AB-4DBF-B85F-D222D496718A}" type="presParOf" srcId="{4B0EA855-EA91-489B-95B8-DF7F5827A36D}" destId="{D90F396B-878B-4C45-BF17-15986AFB143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9B896B-1BA4-49C7-88BC-AD8B596E22C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fr-FR"/>
        </a:p>
      </dgm:t>
    </dgm:pt>
    <dgm:pt modelId="{3B8AD976-344A-4104-A7DA-A2A915F66CF3}">
      <dgm:prSet phldrT="[Texte]" custT="1"/>
      <dgm:spPr>
        <a:solidFill>
          <a:srgbClr val="DACB0C">
            <a:alpha val="90000"/>
          </a:srgb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fr-FR" sz="1800" b="1" dirty="0" smtClean="0"/>
            <a:t>Phase 1</a:t>
          </a:r>
          <a:endParaRPr lang="ar-SA" sz="1800" b="1" dirty="0" smtClean="0"/>
        </a:p>
        <a:p>
          <a:pPr rtl="0"/>
          <a:r>
            <a:rPr lang="fr-FR" sz="2000" b="1" dirty="0" smtClean="0"/>
            <a:t>2013-2015</a:t>
          </a:r>
          <a:endParaRPr lang="fr-FR" sz="2000" b="1" dirty="0"/>
        </a:p>
      </dgm:t>
    </dgm:pt>
    <dgm:pt modelId="{FDACFFA6-1372-4E42-B8CA-B48EE64C63C5}" type="parTrans" cxnId="{E3DEDF99-3252-429C-9FAE-74723A54AF2A}">
      <dgm:prSet/>
      <dgm:spPr/>
      <dgm:t>
        <a:bodyPr/>
        <a:lstStyle/>
        <a:p>
          <a:endParaRPr lang="fr-FR"/>
        </a:p>
      </dgm:t>
    </dgm:pt>
    <dgm:pt modelId="{053622D3-1EE8-4C59-A879-BE74E7A88BE4}" type="sibTrans" cxnId="{E3DEDF99-3252-429C-9FAE-74723A54AF2A}">
      <dgm:prSet/>
      <dgm:spPr/>
      <dgm:t>
        <a:bodyPr/>
        <a:lstStyle/>
        <a:p>
          <a:endParaRPr lang="fr-FR"/>
        </a:p>
      </dgm:t>
    </dgm:pt>
    <dgm:pt modelId="{0EB2F840-0F89-4E65-BFF4-8597BA1A9BF5}">
      <dgm:prSet custT="1"/>
      <dgm:spPr>
        <a:solidFill>
          <a:srgbClr val="DACB0C">
            <a:alpha val="90000"/>
          </a:srgb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1"/>
          <a:endParaRPr lang="ar-SA" sz="1400" b="1" dirty="0" smtClean="0"/>
        </a:p>
        <a:p>
          <a:pPr rtl="0"/>
          <a:r>
            <a:rPr lang="fr-FR" sz="1400" b="1" dirty="0" smtClean="0"/>
            <a:t>ISPO Cat 2 </a:t>
          </a:r>
          <a:r>
            <a:rPr lang="ar-TN" sz="1400" b="1" dirty="0" smtClean="0"/>
            <a:t> </a:t>
          </a:r>
          <a:r>
            <a:rPr lang="fr-FR" sz="1400" b="1" dirty="0" smtClean="0"/>
            <a:t>Training</a:t>
          </a:r>
        </a:p>
        <a:p>
          <a:pPr rtl="1"/>
          <a:r>
            <a:rPr lang="fr-FR" sz="1400" b="1" dirty="0" smtClean="0">
              <a:latin typeface="Times New Roman" pitchFamily="18" charset="0"/>
              <a:cs typeface="Times New Roman" pitchFamily="18" charset="0"/>
            </a:rPr>
            <a:t>26</a:t>
          </a:r>
        </a:p>
        <a:p>
          <a:pPr rtl="1"/>
          <a:r>
            <a:rPr lang="ar-TN" sz="1400" b="1" dirty="0" smtClean="0"/>
            <a:t> </a:t>
          </a:r>
        </a:p>
      </dgm:t>
    </dgm:pt>
    <dgm:pt modelId="{811C9DD2-8BEC-4B7B-85A5-BF315B8C23D1}" type="parTrans" cxnId="{7F5C46EB-E446-4C21-82F3-87BEB3ECB64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02C32FAA-FFC2-4F45-BC6E-F7C88770181A}" type="sibTrans" cxnId="{7F5C46EB-E446-4C21-82F3-87BEB3ECB64E}">
      <dgm:prSet/>
      <dgm:spPr/>
      <dgm:t>
        <a:bodyPr/>
        <a:lstStyle/>
        <a:p>
          <a:endParaRPr lang="fr-FR"/>
        </a:p>
      </dgm:t>
    </dgm:pt>
    <dgm:pt modelId="{4CE47E45-2A1D-4130-A632-9AF71315B13E}">
      <dgm:prSet custT="1"/>
      <dgm:spPr>
        <a:solidFill>
          <a:srgbClr val="DACB0C">
            <a:alpha val="90000"/>
          </a:srgb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fr-FR" sz="1400" b="1" dirty="0" smtClean="0"/>
            <a:t>Formation « PODO »</a:t>
          </a:r>
        </a:p>
        <a:p>
          <a:pPr rtl="1"/>
          <a:r>
            <a:rPr lang="ar-TN" sz="1400" b="1" dirty="0" smtClean="0"/>
            <a:t>10</a:t>
          </a:r>
        </a:p>
      </dgm:t>
    </dgm:pt>
    <dgm:pt modelId="{7F265AFE-072F-4B83-A75A-857EF4B60F7C}" type="parTrans" cxnId="{3662D2D5-9F54-42B7-81FB-94618F46138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4C3BC30F-69DA-489F-A897-502FB981FAD2}" type="sibTrans" cxnId="{3662D2D5-9F54-42B7-81FB-94618F46138A}">
      <dgm:prSet/>
      <dgm:spPr/>
      <dgm:t>
        <a:bodyPr/>
        <a:lstStyle/>
        <a:p>
          <a:endParaRPr lang="fr-FR"/>
        </a:p>
      </dgm:t>
    </dgm:pt>
    <dgm:pt modelId="{CE0419A0-378C-4D1F-9BE8-ABB9820755CC}" type="pres">
      <dgm:prSet presAssocID="{4C9B896B-1BA4-49C7-88BC-AD8B596E22C2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31018FD-7F48-4669-9A90-19F170927C18}" type="pres">
      <dgm:prSet presAssocID="{3B8AD976-344A-4104-A7DA-A2A915F66CF3}" presName="hierRoot1" presStyleCnt="0"/>
      <dgm:spPr/>
      <dgm:t>
        <a:bodyPr/>
        <a:lstStyle/>
        <a:p>
          <a:endParaRPr lang="fr-FR"/>
        </a:p>
      </dgm:t>
    </dgm:pt>
    <dgm:pt modelId="{66B1C7D9-0699-43A4-96D9-7743B86E0766}" type="pres">
      <dgm:prSet presAssocID="{3B8AD976-344A-4104-A7DA-A2A915F66CF3}" presName="composite" presStyleCnt="0"/>
      <dgm:spPr/>
      <dgm:t>
        <a:bodyPr/>
        <a:lstStyle/>
        <a:p>
          <a:endParaRPr lang="fr-FR"/>
        </a:p>
      </dgm:t>
    </dgm:pt>
    <dgm:pt modelId="{C6C7037F-EDB2-4EBD-BFF8-21162D71B4A5}" type="pres">
      <dgm:prSet presAssocID="{3B8AD976-344A-4104-A7DA-A2A915F66CF3}" presName="background" presStyleLbl="node0" presStyleIdx="0" presStyleCnt="1"/>
      <dgm:spPr>
        <a:solidFill>
          <a:schemeClr val="accent3">
            <a:lumMod val="5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fr-FR"/>
        </a:p>
      </dgm:t>
    </dgm:pt>
    <dgm:pt modelId="{ABA2C361-2422-41B5-B8F9-3B1535CA9822}" type="pres">
      <dgm:prSet presAssocID="{3B8AD976-344A-4104-A7DA-A2A915F66CF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4FE5BA-A482-4881-AEB8-C8B04C6FEC57}" type="pres">
      <dgm:prSet presAssocID="{3B8AD976-344A-4104-A7DA-A2A915F66CF3}" presName="hierChild2" presStyleCnt="0"/>
      <dgm:spPr/>
      <dgm:t>
        <a:bodyPr/>
        <a:lstStyle/>
        <a:p>
          <a:endParaRPr lang="fr-FR"/>
        </a:p>
      </dgm:t>
    </dgm:pt>
    <dgm:pt modelId="{84ED021B-7C11-4E7A-8E67-99B4380A77F9}" type="pres">
      <dgm:prSet presAssocID="{811C9DD2-8BEC-4B7B-85A5-BF315B8C23D1}" presName="Name10" presStyleLbl="parChTrans1D2" presStyleIdx="0" presStyleCnt="2"/>
      <dgm:spPr/>
      <dgm:t>
        <a:bodyPr/>
        <a:lstStyle/>
        <a:p>
          <a:endParaRPr lang="fr-FR"/>
        </a:p>
      </dgm:t>
    </dgm:pt>
    <dgm:pt modelId="{AC676C5A-AC8D-4334-974D-6D3F0D5F099C}" type="pres">
      <dgm:prSet presAssocID="{0EB2F840-0F89-4E65-BFF4-8597BA1A9BF5}" presName="hierRoot2" presStyleCnt="0"/>
      <dgm:spPr/>
      <dgm:t>
        <a:bodyPr/>
        <a:lstStyle/>
        <a:p>
          <a:endParaRPr lang="fr-FR"/>
        </a:p>
      </dgm:t>
    </dgm:pt>
    <dgm:pt modelId="{639C4C6F-FF28-4A3A-BABF-A2F02EEAA0B3}" type="pres">
      <dgm:prSet presAssocID="{0EB2F840-0F89-4E65-BFF4-8597BA1A9BF5}" presName="composite2" presStyleCnt="0"/>
      <dgm:spPr/>
      <dgm:t>
        <a:bodyPr/>
        <a:lstStyle/>
        <a:p>
          <a:endParaRPr lang="fr-FR"/>
        </a:p>
      </dgm:t>
    </dgm:pt>
    <dgm:pt modelId="{EEA5D395-ABA5-4DDF-AC3F-3F96A8B88B95}" type="pres">
      <dgm:prSet presAssocID="{0EB2F840-0F89-4E65-BFF4-8597BA1A9BF5}" presName="background2" presStyleLbl="node2" presStyleIdx="0" presStyleCnt="2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fr-FR"/>
        </a:p>
      </dgm:t>
    </dgm:pt>
    <dgm:pt modelId="{40C91582-68DE-43E9-80E0-FD3DDC4A4486}" type="pres">
      <dgm:prSet presAssocID="{0EB2F840-0F89-4E65-BFF4-8597BA1A9BF5}" presName="text2" presStyleLbl="fgAcc2" presStyleIdx="0" presStyleCnt="2" custLinFactNeighborY="827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54FC768-ECB8-40ED-A8D4-738792C0FF42}" type="pres">
      <dgm:prSet presAssocID="{0EB2F840-0F89-4E65-BFF4-8597BA1A9BF5}" presName="hierChild3" presStyleCnt="0"/>
      <dgm:spPr/>
      <dgm:t>
        <a:bodyPr/>
        <a:lstStyle/>
        <a:p>
          <a:endParaRPr lang="fr-FR"/>
        </a:p>
      </dgm:t>
    </dgm:pt>
    <dgm:pt modelId="{7DDC5A0E-9569-4701-ABBA-B72BA21B2693}" type="pres">
      <dgm:prSet presAssocID="{7F265AFE-072F-4B83-A75A-857EF4B60F7C}" presName="Name10" presStyleLbl="parChTrans1D2" presStyleIdx="1" presStyleCnt="2"/>
      <dgm:spPr/>
      <dgm:t>
        <a:bodyPr/>
        <a:lstStyle/>
        <a:p>
          <a:endParaRPr lang="fr-FR"/>
        </a:p>
      </dgm:t>
    </dgm:pt>
    <dgm:pt modelId="{2FFEE76A-4EF5-464E-BE4E-FC2BE3EFC5E5}" type="pres">
      <dgm:prSet presAssocID="{4CE47E45-2A1D-4130-A632-9AF71315B13E}" presName="hierRoot2" presStyleCnt="0"/>
      <dgm:spPr/>
      <dgm:t>
        <a:bodyPr/>
        <a:lstStyle/>
        <a:p>
          <a:endParaRPr lang="fr-FR"/>
        </a:p>
      </dgm:t>
    </dgm:pt>
    <dgm:pt modelId="{248B429B-E77C-4101-B662-98FB6F365DBD}" type="pres">
      <dgm:prSet presAssocID="{4CE47E45-2A1D-4130-A632-9AF71315B13E}" presName="composite2" presStyleCnt="0"/>
      <dgm:spPr/>
      <dgm:t>
        <a:bodyPr/>
        <a:lstStyle/>
        <a:p>
          <a:endParaRPr lang="fr-FR"/>
        </a:p>
      </dgm:t>
    </dgm:pt>
    <dgm:pt modelId="{B307DB46-3A40-4633-B3D6-63B8F0710F84}" type="pres">
      <dgm:prSet presAssocID="{4CE47E45-2A1D-4130-A632-9AF71315B13E}" presName="background2" presStyleLbl="node2" presStyleIdx="1" presStyleCnt="2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fr-FR"/>
        </a:p>
      </dgm:t>
    </dgm:pt>
    <dgm:pt modelId="{D6CC1761-6674-4833-A3A1-9C6DF9EC9D71}" type="pres">
      <dgm:prSet presAssocID="{4CE47E45-2A1D-4130-A632-9AF71315B13E}" presName="text2" presStyleLbl="fgAcc2" presStyleIdx="1" presStyleCnt="2" custLinFactNeighborX="53" custLinFactNeighborY="827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915E77A-652F-420B-AF7A-A27988C3D285}" type="pres">
      <dgm:prSet presAssocID="{4CE47E45-2A1D-4130-A632-9AF71315B13E}" presName="hierChild3" presStyleCnt="0"/>
      <dgm:spPr/>
      <dgm:t>
        <a:bodyPr/>
        <a:lstStyle/>
        <a:p>
          <a:endParaRPr lang="fr-FR"/>
        </a:p>
      </dgm:t>
    </dgm:pt>
  </dgm:ptLst>
  <dgm:cxnLst>
    <dgm:cxn modelId="{1BC5B35C-F05F-40D6-8BC7-796B6B2A77AE}" type="presOf" srcId="{811C9DD2-8BEC-4B7B-85A5-BF315B8C23D1}" destId="{84ED021B-7C11-4E7A-8E67-99B4380A77F9}" srcOrd="0" destOrd="0" presId="urn:microsoft.com/office/officeart/2005/8/layout/hierarchy1"/>
    <dgm:cxn modelId="{7F5C46EB-E446-4C21-82F3-87BEB3ECB64E}" srcId="{3B8AD976-344A-4104-A7DA-A2A915F66CF3}" destId="{0EB2F840-0F89-4E65-BFF4-8597BA1A9BF5}" srcOrd="0" destOrd="0" parTransId="{811C9DD2-8BEC-4B7B-85A5-BF315B8C23D1}" sibTransId="{02C32FAA-FFC2-4F45-BC6E-F7C88770181A}"/>
    <dgm:cxn modelId="{3662D2D5-9F54-42B7-81FB-94618F46138A}" srcId="{3B8AD976-344A-4104-A7DA-A2A915F66CF3}" destId="{4CE47E45-2A1D-4130-A632-9AF71315B13E}" srcOrd="1" destOrd="0" parTransId="{7F265AFE-072F-4B83-A75A-857EF4B60F7C}" sibTransId="{4C3BC30F-69DA-489F-A897-502FB981FAD2}"/>
    <dgm:cxn modelId="{AB7DAB6E-60DF-4292-A477-0F9B61906FAA}" type="presOf" srcId="{0EB2F840-0F89-4E65-BFF4-8597BA1A9BF5}" destId="{40C91582-68DE-43E9-80E0-FD3DDC4A4486}" srcOrd="0" destOrd="0" presId="urn:microsoft.com/office/officeart/2005/8/layout/hierarchy1"/>
    <dgm:cxn modelId="{215C8408-1FD0-4C1C-A238-D836B4533FBB}" type="presOf" srcId="{4C9B896B-1BA4-49C7-88BC-AD8B596E22C2}" destId="{CE0419A0-378C-4D1F-9BE8-ABB9820755CC}" srcOrd="0" destOrd="0" presId="urn:microsoft.com/office/officeart/2005/8/layout/hierarchy1"/>
    <dgm:cxn modelId="{72C5D2B5-AB37-4CE6-BAD6-B91022627DE5}" type="presOf" srcId="{4CE47E45-2A1D-4130-A632-9AF71315B13E}" destId="{D6CC1761-6674-4833-A3A1-9C6DF9EC9D71}" srcOrd="0" destOrd="0" presId="urn:microsoft.com/office/officeart/2005/8/layout/hierarchy1"/>
    <dgm:cxn modelId="{E3DEDF99-3252-429C-9FAE-74723A54AF2A}" srcId="{4C9B896B-1BA4-49C7-88BC-AD8B596E22C2}" destId="{3B8AD976-344A-4104-A7DA-A2A915F66CF3}" srcOrd="0" destOrd="0" parTransId="{FDACFFA6-1372-4E42-B8CA-B48EE64C63C5}" sibTransId="{053622D3-1EE8-4C59-A879-BE74E7A88BE4}"/>
    <dgm:cxn modelId="{B5B68F8F-C6DA-419F-B2C1-5B70019CF818}" type="presOf" srcId="{3B8AD976-344A-4104-A7DA-A2A915F66CF3}" destId="{ABA2C361-2422-41B5-B8F9-3B1535CA9822}" srcOrd="0" destOrd="0" presId="urn:microsoft.com/office/officeart/2005/8/layout/hierarchy1"/>
    <dgm:cxn modelId="{6EE043F6-E267-4FA8-8E43-DA90CF51B0BD}" type="presOf" srcId="{7F265AFE-072F-4B83-A75A-857EF4B60F7C}" destId="{7DDC5A0E-9569-4701-ABBA-B72BA21B2693}" srcOrd="0" destOrd="0" presId="urn:microsoft.com/office/officeart/2005/8/layout/hierarchy1"/>
    <dgm:cxn modelId="{1717531E-6D30-4CB1-AAF2-3DCED11017D8}" type="presParOf" srcId="{CE0419A0-378C-4D1F-9BE8-ABB9820755CC}" destId="{931018FD-7F48-4669-9A90-19F170927C18}" srcOrd="0" destOrd="0" presId="urn:microsoft.com/office/officeart/2005/8/layout/hierarchy1"/>
    <dgm:cxn modelId="{825C0ACC-8EEB-49FD-8199-78EA0DB294CA}" type="presParOf" srcId="{931018FD-7F48-4669-9A90-19F170927C18}" destId="{66B1C7D9-0699-43A4-96D9-7743B86E0766}" srcOrd="0" destOrd="0" presId="urn:microsoft.com/office/officeart/2005/8/layout/hierarchy1"/>
    <dgm:cxn modelId="{FD168FF3-006E-46E5-BEBB-B24B4994CCFC}" type="presParOf" srcId="{66B1C7D9-0699-43A4-96D9-7743B86E0766}" destId="{C6C7037F-EDB2-4EBD-BFF8-21162D71B4A5}" srcOrd="0" destOrd="0" presId="urn:microsoft.com/office/officeart/2005/8/layout/hierarchy1"/>
    <dgm:cxn modelId="{604F65DB-C162-4225-9D14-2D1E60684368}" type="presParOf" srcId="{66B1C7D9-0699-43A4-96D9-7743B86E0766}" destId="{ABA2C361-2422-41B5-B8F9-3B1535CA9822}" srcOrd="1" destOrd="0" presId="urn:microsoft.com/office/officeart/2005/8/layout/hierarchy1"/>
    <dgm:cxn modelId="{79B62D99-99AD-445E-A2D0-3B52C4965550}" type="presParOf" srcId="{931018FD-7F48-4669-9A90-19F170927C18}" destId="{314FE5BA-A482-4881-AEB8-C8B04C6FEC57}" srcOrd="1" destOrd="0" presId="urn:microsoft.com/office/officeart/2005/8/layout/hierarchy1"/>
    <dgm:cxn modelId="{882644F5-6FFE-4A94-BE73-8FEDB9C53C3F}" type="presParOf" srcId="{314FE5BA-A482-4881-AEB8-C8B04C6FEC57}" destId="{84ED021B-7C11-4E7A-8E67-99B4380A77F9}" srcOrd="0" destOrd="0" presId="urn:microsoft.com/office/officeart/2005/8/layout/hierarchy1"/>
    <dgm:cxn modelId="{72BCCC02-C66E-4C98-9D4C-A4C5BE309D68}" type="presParOf" srcId="{314FE5BA-A482-4881-AEB8-C8B04C6FEC57}" destId="{AC676C5A-AC8D-4334-974D-6D3F0D5F099C}" srcOrd="1" destOrd="0" presId="urn:microsoft.com/office/officeart/2005/8/layout/hierarchy1"/>
    <dgm:cxn modelId="{D0D85FF8-CCE1-40EF-A4A2-DB8C57AA7625}" type="presParOf" srcId="{AC676C5A-AC8D-4334-974D-6D3F0D5F099C}" destId="{639C4C6F-FF28-4A3A-BABF-A2F02EEAA0B3}" srcOrd="0" destOrd="0" presId="urn:microsoft.com/office/officeart/2005/8/layout/hierarchy1"/>
    <dgm:cxn modelId="{81D129DF-B15C-46FA-945A-8CBCCEB9C864}" type="presParOf" srcId="{639C4C6F-FF28-4A3A-BABF-A2F02EEAA0B3}" destId="{EEA5D395-ABA5-4DDF-AC3F-3F96A8B88B95}" srcOrd="0" destOrd="0" presId="urn:microsoft.com/office/officeart/2005/8/layout/hierarchy1"/>
    <dgm:cxn modelId="{8B1F3871-9518-43E1-82F1-1EF4189E1F52}" type="presParOf" srcId="{639C4C6F-FF28-4A3A-BABF-A2F02EEAA0B3}" destId="{40C91582-68DE-43E9-80E0-FD3DDC4A4486}" srcOrd="1" destOrd="0" presId="urn:microsoft.com/office/officeart/2005/8/layout/hierarchy1"/>
    <dgm:cxn modelId="{55CCD7A6-CBF7-4BBB-8D0F-335E4C45EFF4}" type="presParOf" srcId="{AC676C5A-AC8D-4334-974D-6D3F0D5F099C}" destId="{254FC768-ECB8-40ED-A8D4-738792C0FF42}" srcOrd="1" destOrd="0" presId="urn:microsoft.com/office/officeart/2005/8/layout/hierarchy1"/>
    <dgm:cxn modelId="{4BB81827-77E9-4658-AB38-2B55B0F5A611}" type="presParOf" srcId="{314FE5BA-A482-4881-AEB8-C8B04C6FEC57}" destId="{7DDC5A0E-9569-4701-ABBA-B72BA21B2693}" srcOrd="2" destOrd="0" presId="urn:microsoft.com/office/officeart/2005/8/layout/hierarchy1"/>
    <dgm:cxn modelId="{D3207285-7FD2-46A5-A831-04A33FC91825}" type="presParOf" srcId="{314FE5BA-A482-4881-AEB8-C8B04C6FEC57}" destId="{2FFEE76A-4EF5-464E-BE4E-FC2BE3EFC5E5}" srcOrd="3" destOrd="0" presId="urn:microsoft.com/office/officeart/2005/8/layout/hierarchy1"/>
    <dgm:cxn modelId="{BD2F80E3-93CA-44CE-A221-BF7658FB05F3}" type="presParOf" srcId="{2FFEE76A-4EF5-464E-BE4E-FC2BE3EFC5E5}" destId="{248B429B-E77C-4101-B662-98FB6F365DBD}" srcOrd="0" destOrd="0" presId="urn:microsoft.com/office/officeart/2005/8/layout/hierarchy1"/>
    <dgm:cxn modelId="{1C000E65-31CA-4E10-B433-CA19B5A95D28}" type="presParOf" srcId="{248B429B-E77C-4101-B662-98FB6F365DBD}" destId="{B307DB46-3A40-4633-B3D6-63B8F0710F84}" srcOrd="0" destOrd="0" presId="urn:microsoft.com/office/officeart/2005/8/layout/hierarchy1"/>
    <dgm:cxn modelId="{93E8628B-9137-415A-B1D3-4CD6E86048BD}" type="presParOf" srcId="{248B429B-E77C-4101-B662-98FB6F365DBD}" destId="{D6CC1761-6674-4833-A3A1-9C6DF9EC9D71}" srcOrd="1" destOrd="0" presId="urn:microsoft.com/office/officeart/2005/8/layout/hierarchy1"/>
    <dgm:cxn modelId="{588CA1E6-9047-4028-BA8F-39A2D7EDD6AF}" type="presParOf" srcId="{2FFEE76A-4EF5-464E-BE4E-FC2BE3EFC5E5}" destId="{F915E77A-652F-420B-AF7A-A27988C3D2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9B896B-1BA4-49C7-88BC-AD8B596E22C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fr-FR"/>
        </a:p>
      </dgm:t>
    </dgm:pt>
    <dgm:pt modelId="{3B8AD976-344A-4104-A7DA-A2A915F66CF3}">
      <dgm:prSet phldrT="[Texte]" custT="1"/>
      <dgm:spPr>
        <a:solidFill>
          <a:srgbClr val="DACB0C">
            <a:alpha val="90000"/>
          </a:srgbClr>
        </a:soli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gm:spPr>
      <dgm:t>
        <a:bodyPr/>
        <a:lstStyle/>
        <a:p>
          <a:r>
            <a:rPr lang="fr-FR" sz="1800" b="1" dirty="0" smtClean="0"/>
            <a:t>Phase 2</a:t>
          </a:r>
          <a:endParaRPr lang="ar-SA" sz="1800" b="1" dirty="0" smtClean="0"/>
        </a:p>
        <a:p>
          <a:pPr rtl="0"/>
          <a:r>
            <a:rPr lang="fr-FR" sz="1800" b="1" dirty="0" smtClean="0"/>
            <a:t>2016-2018</a:t>
          </a:r>
          <a:endParaRPr lang="fr-FR" sz="1800" b="1" dirty="0"/>
        </a:p>
      </dgm:t>
    </dgm:pt>
    <dgm:pt modelId="{FDACFFA6-1372-4E42-B8CA-B48EE64C63C5}" type="parTrans" cxnId="{E3DEDF99-3252-429C-9FAE-74723A54AF2A}">
      <dgm:prSet/>
      <dgm:spPr/>
      <dgm:t>
        <a:bodyPr/>
        <a:lstStyle/>
        <a:p>
          <a:endParaRPr lang="fr-FR"/>
        </a:p>
      </dgm:t>
    </dgm:pt>
    <dgm:pt modelId="{053622D3-1EE8-4C59-A879-BE74E7A88BE4}" type="sibTrans" cxnId="{E3DEDF99-3252-429C-9FAE-74723A54AF2A}">
      <dgm:prSet/>
      <dgm:spPr/>
      <dgm:t>
        <a:bodyPr/>
        <a:lstStyle/>
        <a:p>
          <a:endParaRPr lang="fr-FR"/>
        </a:p>
      </dgm:t>
    </dgm:pt>
    <dgm:pt modelId="{0EB2F840-0F89-4E65-BFF4-8597BA1A9BF5}">
      <dgm:prSet custT="1"/>
      <dgm:spPr>
        <a:solidFill>
          <a:srgbClr val="DACB0C">
            <a:alpha val="90000"/>
          </a:srgb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fr-FR" sz="1400" b="1" dirty="0" smtClean="0"/>
            <a:t>ISPO Cat 2 Training</a:t>
          </a:r>
        </a:p>
        <a:p>
          <a:pPr rtl="1"/>
          <a:r>
            <a:rPr lang="ar-SA" sz="1400" b="1" dirty="0" smtClean="0"/>
            <a:t>17</a:t>
          </a:r>
          <a:endParaRPr lang="fr-FR" sz="1400" b="1" dirty="0" smtClean="0"/>
        </a:p>
      </dgm:t>
    </dgm:pt>
    <dgm:pt modelId="{811C9DD2-8BEC-4B7B-85A5-BF315B8C23D1}" type="parTrans" cxnId="{7F5C46EB-E446-4C21-82F3-87BEB3ECB64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02C32FAA-FFC2-4F45-BC6E-F7C88770181A}" type="sibTrans" cxnId="{7F5C46EB-E446-4C21-82F3-87BEB3ECB64E}">
      <dgm:prSet/>
      <dgm:spPr/>
      <dgm:t>
        <a:bodyPr/>
        <a:lstStyle/>
        <a:p>
          <a:endParaRPr lang="fr-FR"/>
        </a:p>
      </dgm:t>
    </dgm:pt>
    <dgm:pt modelId="{4CE47E45-2A1D-4130-A632-9AF71315B13E}">
      <dgm:prSet custT="1"/>
      <dgm:spPr>
        <a:solidFill>
          <a:srgbClr val="DACB0C">
            <a:alpha val="90000"/>
          </a:srgb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fr-FR" sz="1400" b="1" dirty="0" smtClean="0"/>
            <a:t>ISPO Cat </a:t>
          </a:r>
          <a:r>
            <a:rPr lang="ar-SA" sz="1400" b="1" dirty="0" smtClean="0"/>
            <a:t>1</a:t>
          </a:r>
          <a:r>
            <a:rPr lang="fr-FR" sz="1400" b="1" dirty="0" smtClean="0"/>
            <a:t>Training</a:t>
          </a:r>
          <a:endParaRPr lang="ar-SA" sz="1400" b="1" dirty="0" smtClean="0"/>
        </a:p>
        <a:p>
          <a:r>
            <a:rPr lang="fr-FR" sz="1400" b="1" dirty="0" smtClean="0"/>
            <a:t>4</a:t>
          </a:r>
          <a:endParaRPr lang="ar-TN" sz="1400" b="1" dirty="0" smtClean="0"/>
        </a:p>
      </dgm:t>
    </dgm:pt>
    <dgm:pt modelId="{7F265AFE-072F-4B83-A75A-857EF4B60F7C}" type="parTrans" cxnId="{3662D2D5-9F54-42B7-81FB-94618F46138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4C3BC30F-69DA-489F-A897-502FB981FAD2}" type="sibTrans" cxnId="{3662D2D5-9F54-42B7-81FB-94618F46138A}">
      <dgm:prSet/>
      <dgm:spPr/>
      <dgm:t>
        <a:bodyPr/>
        <a:lstStyle/>
        <a:p>
          <a:endParaRPr lang="fr-FR"/>
        </a:p>
      </dgm:t>
    </dgm:pt>
    <dgm:pt modelId="{CE0419A0-378C-4D1F-9BE8-ABB9820755CC}" type="pres">
      <dgm:prSet presAssocID="{4C9B896B-1BA4-49C7-88BC-AD8B596E22C2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31018FD-7F48-4669-9A90-19F170927C18}" type="pres">
      <dgm:prSet presAssocID="{3B8AD976-344A-4104-A7DA-A2A915F66CF3}" presName="hierRoot1" presStyleCnt="0"/>
      <dgm:spPr/>
      <dgm:t>
        <a:bodyPr/>
        <a:lstStyle/>
        <a:p>
          <a:endParaRPr lang="fr-FR"/>
        </a:p>
      </dgm:t>
    </dgm:pt>
    <dgm:pt modelId="{66B1C7D9-0699-43A4-96D9-7743B86E0766}" type="pres">
      <dgm:prSet presAssocID="{3B8AD976-344A-4104-A7DA-A2A915F66CF3}" presName="composite" presStyleCnt="0"/>
      <dgm:spPr/>
      <dgm:t>
        <a:bodyPr/>
        <a:lstStyle/>
        <a:p>
          <a:endParaRPr lang="fr-FR"/>
        </a:p>
      </dgm:t>
    </dgm:pt>
    <dgm:pt modelId="{C6C7037F-EDB2-4EBD-BFF8-21162D71B4A5}" type="pres">
      <dgm:prSet presAssocID="{3B8AD976-344A-4104-A7DA-A2A915F66CF3}" presName="background" presStyleLbl="node0" presStyleIdx="0" presStyleCnt="1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ABA2C361-2422-41B5-B8F9-3B1535CA9822}" type="pres">
      <dgm:prSet presAssocID="{3B8AD976-344A-4104-A7DA-A2A915F66CF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4FE5BA-A482-4881-AEB8-C8B04C6FEC57}" type="pres">
      <dgm:prSet presAssocID="{3B8AD976-344A-4104-A7DA-A2A915F66CF3}" presName="hierChild2" presStyleCnt="0"/>
      <dgm:spPr/>
      <dgm:t>
        <a:bodyPr/>
        <a:lstStyle/>
        <a:p>
          <a:endParaRPr lang="fr-FR"/>
        </a:p>
      </dgm:t>
    </dgm:pt>
    <dgm:pt modelId="{84ED021B-7C11-4E7A-8E67-99B4380A77F9}" type="pres">
      <dgm:prSet presAssocID="{811C9DD2-8BEC-4B7B-85A5-BF315B8C23D1}" presName="Name10" presStyleLbl="parChTrans1D2" presStyleIdx="0" presStyleCnt="2"/>
      <dgm:spPr/>
      <dgm:t>
        <a:bodyPr/>
        <a:lstStyle/>
        <a:p>
          <a:endParaRPr lang="fr-FR"/>
        </a:p>
      </dgm:t>
    </dgm:pt>
    <dgm:pt modelId="{AC676C5A-AC8D-4334-974D-6D3F0D5F099C}" type="pres">
      <dgm:prSet presAssocID="{0EB2F840-0F89-4E65-BFF4-8597BA1A9BF5}" presName="hierRoot2" presStyleCnt="0"/>
      <dgm:spPr/>
      <dgm:t>
        <a:bodyPr/>
        <a:lstStyle/>
        <a:p>
          <a:endParaRPr lang="fr-FR"/>
        </a:p>
      </dgm:t>
    </dgm:pt>
    <dgm:pt modelId="{639C4C6F-FF28-4A3A-BABF-A2F02EEAA0B3}" type="pres">
      <dgm:prSet presAssocID="{0EB2F840-0F89-4E65-BFF4-8597BA1A9BF5}" presName="composite2" presStyleCnt="0"/>
      <dgm:spPr/>
      <dgm:t>
        <a:bodyPr/>
        <a:lstStyle/>
        <a:p>
          <a:endParaRPr lang="fr-FR"/>
        </a:p>
      </dgm:t>
    </dgm:pt>
    <dgm:pt modelId="{EEA5D395-ABA5-4DDF-AC3F-3F96A8B88B95}" type="pres">
      <dgm:prSet presAssocID="{0EB2F840-0F89-4E65-BFF4-8597BA1A9BF5}" presName="background2" presStyleLbl="node2" presStyleIdx="0" presStyleCnt="2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40C91582-68DE-43E9-80E0-FD3DDC4A4486}" type="pres">
      <dgm:prSet presAssocID="{0EB2F840-0F89-4E65-BFF4-8597BA1A9BF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54FC768-ECB8-40ED-A8D4-738792C0FF42}" type="pres">
      <dgm:prSet presAssocID="{0EB2F840-0F89-4E65-BFF4-8597BA1A9BF5}" presName="hierChild3" presStyleCnt="0"/>
      <dgm:spPr/>
      <dgm:t>
        <a:bodyPr/>
        <a:lstStyle/>
        <a:p>
          <a:endParaRPr lang="fr-FR"/>
        </a:p>
      </dgm:t>
    </dgm:pt>
    <dgm:pt modelId="{7DDC5A0E-9569-4701-ABBA-B72BA21B2693}" type="pres">
      <dgm:prSet presAssocID="{7F265AFE-072F-4B83-A75A-857EF4B60F7C}" presName="Name10" presStyleLbl="parChTrans1D2" presStyleIdx="1" presStyleCnt="2"/>
      <dgm:spPr/>
      <dgm:t>
        <a:bodyPr/>
        <a:lstStyle/>
        <a:p>
          <a:endParaRPr lang="fr-FR"/>
        </a:p>
      </dgm:t>
    </dgm:pt>
    <dgm:pt modelId="{2FFEE76A-4EF5-464E-BE4E-FC2BE3EFC5E5}" type="pres">
      <dgm:prSet presAssocID="{4CE47E45-2A1D-4130-A632-9AF71315B13E}" presName="hierRoot2" presStyleCnt="0"/>
      <dgm:spPr/>
      <dgm:t>
        <a:bodyPr/>
        <a:lstStyle/>
        <a:p>
          <a:endParaRPr lang="fr-FR"/>
        </a:p>
      </dgm:t>
    </dgm:pt>
    <dgm:pt modelId="{248B429B-E77C-4101-B662-98FB6F365DBD}" type="pres">
      <dgm:prSet presAssocID="{4CE47E45-2A1D-4130-A632-9AF71315B13E}" presName="composite2" presStyleCnt="0"/>
      <dgm:spPr/>
      <dgm:t>
        <a:bodyPr/>
        <a:lstStyle/>
        <a:p>
          <a:endParaRPr lang="fr-FR"/>
        </a:p>
      </dgm:t>
    </dgm:pt>
    <dgm:pt modelId="{B307DB46-3A40-4633-B3D6-63B8F0710F84}" type="pres">
      <dgm:prSet presAssocID="{4CE47E45-2A1D-4130-A632-9AF71315B13E}" presName="background2" presStyleLbl="node2" presStyleIdx="1" presStyleCnt="2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D6CC1761-6674-4833-A3A1-9C6DF9EC9D71}" type="pres">
      <dgm:prSet presAssocID="{4CE47E45-2A1D-4130-A632-9AF71315B13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915E77A-652F-420B-AF7A-A27988C3D285}" type="pres">
      <dgm:prSet presAssocID="{4CE47E45-2A1D-4130-A632-9AF71315B13E}" presName="hierChild3" presStyleCnt="0"/>
      <dgm:spPr/>
      <dgm:t>
        <a:bodyPr/>
        <a:lstStyle/>
        <a:p>
          <a:endParaRPr lang="fr-FR"/>
        </a:p>
      </dgm:t>
    </dgm:pt>
  </dgm:ptLst>
  <dgm:cxnLst>
    <dgm:cxn modelId="{7F5C46EB-E446-4C21-82F3-87BEB3ECB64E}" srcId="{3B8AD976-344A-4104-A7DA-A2A915F66CF3}" destId="{0EB2F840-0F89-4E65-BFF4-8597BA1A9BF5}" srcOrd="0" destOrd="0" parTransId="{811C9DD2-8BEC-4B7B-85A5-BF315B8C23D1}" sibTransId="{02C32FAA-FFC2-4F45-BC6E-F7C88770181A}"/>
    <dgm:cxn modelId="{3662D2D5-9F54-42B7-81FB-94618F46138A}" srcId="{3B8AD976-344A-4104-A7DA-A2A915F66CF3}" destId="{4CE47E45-2A1D-4130-A632-9AF71315B13E}" srcOrd="1" destOrd="0" parTransId="{7F265AFE-072F-4B83-A75A-857EF4B60F7C}" sibTransId="{4C3BC30F-69DA-489F-A897-502FB981FAD2}"/>
    <dgm:cxn modelId="{48A59DC8-237D-437F-ABD4-803B9138B984}" type="presOf" srcId="{811C9DD2-8BEC-4B7B-85A5-BF315B8C23D1}" destId="{84ED021B-7C11-4E7A-8E67-99B4380A77F9}" srcOrd="0" destOrd="0" presId="urn:microsoft.com/office/officeart/2005/8/layout/hierarchy1"/>
    <dgm:cxn modelId="{5DF24FD0-85E7-4156-B46D-1BE4C4C02FB6}" type="presOf" srcId="{4C9B896B-1BA4-49C7-88BC-AD8B596E22C2}" destId="{CE0419A0-378C-4D1F-9BE8-ABB9820755CC}" srcOrd="0" destOrd="0" presId="urn:microsoft.com/office/officeart/2005/8/layout/hierarchy1"/>
    <dgm:cxn modelId="{6C82D7EB-9AB5-4B64-B574-AEF0AED782D0}" type="presOf" srcId="{7F265AFE-072F-4B83-A75A-857EF4B60F7C}" destId="{7DDC5A0E-9569-4701-ABBA-B72BA21B2693}" srcOrd="0" destOrd="0" presId="urn:microsoft.com/office/officeart/2005/8/layout/hierarchy1"/>
    <dgm:cxn modelId="{E3DEDF99-3252-429C-9FAE-74723A54AF2A}" srcId="{4C9B896B-1BA4-49C7-88BC-AD8B596E22C2}" destId="{3B8AD976-344A-4104-A7DA-A2A915F66CF3}" srcOrd="0" destOrd="0" parTransId="{FDACFFA6-1372-4E42-B8CA-B48EE64C63C5}" sibTransId="{053622D3-1EE8-4C59-A879-BE74E7A88BE4}"/>
    <dgm:cxn modelId="{8D00CD1B-A15F-4850-B501-99B5276E674F}" type="presOf" srcId="{3B8AD976-344A-4104-A7DA-A2A915F66CF3}" destId="{ABA2C361-2422-41B5-B8F9-3B1535CA9822}" srcOrd="0" destOrd="0" presId="urn:microsoft.com/office/officeart/2005/8/layout/hierarchy1"/>
    <dgm:cxn modelId="{B0B5A770-D6AA-4AC8-8226-DA58D56B149B}" type="presOf" srcId="{0EB2F840-0F89-4E65-BFF4-8597BA1A9BF5}" destId="{40C91582-68DE-43E9-80E0-FD3DDC4A4486}" srcOrd="0" destOrd="0" presId="urn:microsoft.com/office/officeart/2005/8/layout/hierarchy1"/>
    <dgm:cxn modelId="{E815FD27-608E-4E74-965E-ADEDF5A858EF}" type="presOf" srcId="{4CE47E45-2A1D-4130-A632-9AF71315B13E}" destId="{D6CC1761-6674-4833-A3A1-9C6DF9EC9D71}" srcOrd="0" destOrd="0" presId="urn:microsoft.com/office/officeart/2005/8/layout/hierarchy1"/>
    <dgm:cxn modelId="{A3B15B6A-D222-4FCA-A9A1-30D96DE3343D}" type="presParOf" srcId="{CE0419A0-378C-4D1F-9BE8-ABB9820755CC}" destId="{931018FD-7F48-4669-9A90-19F170927C18}" srcOrd="0" destOrd="0" presId="urn:microsoft.com/office/officeart/2005/8/layout/hierarchy1"/>
    <dgm:cxn modelId="{946BF4E7-98F6-4A78-AFA7-E237BAD1619F}" type="presParOf" srcId="{931018FD-7F48-4669-9A90-19F170927C18}" destId="{66B1C7D9-0699-43A4-96D9-7743B86E0766}" srcOrd="0" destOrd="0" presId="urn:microsoft.com/office/officeart/2005/8/layout/hierarchy1"/>
    <dgm:cxn modelId="{21083819-526B-457E-8C82-135DCAB1D7B3}" type="presParOf" srcId="{66B1C7D9-0699-43A4-96D9-7743B86E0766}" destId="{C6C7037F-EDB2-4EBD-BFF8-21162D71B4A5}" srcOrd="0" destOrd="0" presId="urn:microsoft.com/office/officeart/2005/8/layout/hierarchy1"/>
    <dgm:cxn modelId="{72F25B65-88FC-4197-B8E6-E5247D11D774}" type="presParOf" srcId="{66B1C7D9-0699-43A4-96D9-7743B86E0766}" destId="{ABA2C361-2422-41B5-B8F9-3B1535CA9822}" srcOrd="1" destOrd="0" presId="urn:microsoft.com/office/officeart/2005/8/layout/hierarchy1"/>
    <dgm:cxn modelId="{B209F3D1-87C1-4A62-917C-C58D3243563C}" type="presParOf" srcId="{931018FD-7F48-4669-9A90-19F170927C18}" destId="{314FE5BA-A482-4881-AEB8-C8B04C6FEC57}" srcOrd="1" destOrd="0" presId="urn:microsoft.com/office/officeart/2005/8/layout/hierarchy1"/>
    <dgm:cxn modelId="{E18A6CF5-A632-4430-B9A0-3194148DCD03}" type="presParOf" srcId="{314FE5BA-A482-4881-AEB8-C8B04C6FEC57}" destId="{84ED021B-7C11-4E7A-8E67-99B4380A77F9}" srcOrd="0" destOrd="0" presId="urn:microsoft.com/office/officeart/2005/8/layout/hierarchy1"/>
    <dgm:cxn modelId="{D0AE06DA-8BD0-47BD-A56D-97D8E12D9120}" type="presParOf" srcId="{314FE5BA-A482-4881-AEB8-C8B04C6FEC57}" destId="{AC676C5A-AC8D-4334-974D-6D3F0D5F099C}" srcOrd="1" destOrd="0" presId="urn:microsoft.com/office/officeart/2005/8/layout/hierarchy1"/>
    <dgm:cxn modelId="{6EBFA17F-E5C8-4B02-8D19-E91108152A80}" type="presParOf" srcId="{AC676C5A-AC8D-4334-974D-6D3F0D5F099C}" destId="{639C4C6F-FF28-4A3A-BABF-A2F02EEAA0B3}" srcOrd="0" destOrd="0" presId="urn:microsoft.com/office/officeart/2005/8/layout/hierarchy1"/>
    <dgm:cxn modelId="{966952BE-73AA-448E-9F9B-808913A8973E}" type="presParOf" srcId="{639C4C6F-FF28-4A3A-BABF-A2F02EEAA0B3}" destId="{EEA5D395-ABA5-4DDF-AC3F-3F96A8B88B95}" srcOrd="0" destOrd="0" presId="urn:microsoft.com/office/officeart/2005/8/layout/hierarchy1"/>
    <dgm:cxn modelId="{D5C07E62-791E-4172-919F-89C6650A0548}" type="presParOf" srcId="{639C4C6F-FF28-4A3A-BABF-A2F02EEAA0B3}" destId="{40C91582-68DE-43E9-80E0-FD3DDC4A4486}" srcOrd="1" destOrd="0" presId="urn:microsoft.com/office/officeart/2005/8/layout/hierarchy1"/>
    <dgm:cxn modelId="{85D7ABA0-663B-4210-8FFD-1B03719671D5}" type="presParOf" srcId="{AC676C5A-AC8D-4334-974D-6D3F0D5F099C}" destId="{254FC768-ECB8-40ED-A8D4-738792C0FF42}" srcOrd="1" destOrd="0" presId="urn:microsoft.com/office/officeart/2005/8/layout/hierarchy1"/>
    <dgm:cxn modelId="{789025E6-0214-4F08-89B7-84AF5E0B6DFF}" type="presParOf" srcId="{314FE5BA-A482-4881-AEB8-C8B04C6FEC57}" destId="{7DDC5A0E-9569-4701-ABBA-B72BA21B2693}" srcOrd="2" destOrd="0" presId="urn:microsoft.com/office/officeart/2005/8/layout/hierarchy1"/>
    <dgm:cxn modelId="{5EB0C486-6564-417E-9C2C-94155956C2C0}" type="presParOf" srcId="{314FE5BA-A482-4881-AEB8-C8B04C6FEC57}" destId="{2FFEE76A-4EF5-464E-BE4E-FC2BE3EFC5E5}" srcOrd="3" destOrd="0" presId="urn:microsoft.com/office/officeart/2005/8/layout/hierarchy1"/>
    <dgm:cxn modelId="{88FA63F9-369B-4439-8FB7-618D1CD7BE78}" type="presParOf" srcId="{2FFEE76A-4EF5-464E-BE4E-FC2BE3EFC5E5}" destId="{248B429B-E77C-4101-B662-98FB6F365DBD}" srcOrd="0" destOrd="0" presId="urn:microsoft.com/office/officeart/2005/8/layout/hierarchy1"/>
    <dgm:cxn modelId="{6B9E50D4-7FE5-4811-BBE9-E8A96D578CDC}" type="presParOf" srcId="{248B429B-E77C-4101-B662-98FB6F365DBD}" destId="{B307DB46-3A40-4633-B3D6-63B8F0710F84}" srcOrd="0" destOrd="0" presId="urn:microsoft.com/office/officeart/2005/8/layout/hierarchy1"/>
    <dgm:cxn modelId="{2149E468-B94A-4F26-8B0F-FC1E8E3641E3}" type="presParOf" srcId="{248B429B-E77C-4101-B662-98FB6F365DBD}" destId="{D6CC1761-6674-4833-A3A1-9C6DF9EC9D71}" srcOrd="1" destOrd="0" presId="urn:microsoft.com/office/officeart/2005/8/layout/hierarchy1"/>
    <dgm:cxn modelId="{1DCAC2DF-A2A1-4AC1-BBBA-7BE3DC142491}" type="presParOf" srcId="{2FFEE76A-4EF5-464E-BE4E-FC2BE3EFC5E5}" destId="{F915E77A-652F-420B-AF7A-A27988C3D2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3F99F8-8675-4ABD-B9C5-BEFD67B65216}" type="doc">
      <dgm:prSet loTypeId="urn:microsoft.com/office/officeart/2005/8/layout/hProcess9" loCatId="process" qsTypeId="urn:microsoft.com/office/officeart/2005/8/quickstyle/simple1" qsCatId="simple" csTypeId="urn:microsoft.com/office/officeart/2005/8/colors/accent3_4" csCatId="accent3" phldr="1"/>
      <dgm:spPr/>
    </dgm:pt>
    <dgm:pt modelId="{2BF8C7DD-8489-4A83-959B-D95593AE4FF5}">
      <dgm:prSet phldrT="[Texte]" custT="1"/>
      <dgm:spPr>
        <a:solidFill>
          <a:srgbClr val="DACB0C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algn="ctr" rtl="0"/>
          <a:r>
            <a:rPr lang="fr-FR" sz="20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Visions</a:t>
          </a:r>
          <a:endParaRPr lang="ar-TN" sz="20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DCE34E-2421-444F-91C0-E3067B9DAF1E}" type="parTrans" cxnId="{5AF01EEC-8690-4DBE-A28C-24393CD88F3F}">
      <dgm:prSet/>
      <dgm:spPr/>
      <dgm:t>
        <a:bodyPr/>
        <a:lstStyle/>
        <a:p>
          <a:pPr rtl="1"/>
          <a:endParaRPr lang="ar-TN" sz="2400" b="1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CB75E8-C6E2-4AA2-9E7D-F0F2A54CA7F2}" type="sibTrans" cxnId="{5AF01EEC-8690-4DBE-A28C-24393CD88F3F}">
      <dgm:prSet/>
      <dgm:spPr/>
      <dgm:t>
        <a:bodyPr/>
        <a:lstStyle/>
        <a:p>
          <a:pPr rtl="1"/>
          <a:endParaRPr lang="ar-TN" sz="2400" b="1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C1116E-D83C-4C75-9B7D-095CD9C3CE1F}">
      <dgm:prSet phldrT="[Texte]" custT="1"/>
      <dgm:spPr>
        <a:solidFill>
          <a:schemeClr val="accent3">
            <a:lumMod val="75000"/>
          </a:schemeClr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1"/>
          <a:r>
            <a:rPr lang="fr-FR" sz="2000" b="1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Diagnosis</a:t>
          </a:r>
          <a:endParaRPr lang="ar-TN" sz="20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042C66-D603-4643-A13F-0C86119DFA7F}" type="parTrans" cxnId="{94E50FC8-5B46-499C-B2B9-CBA5CFC4F688}">
      <dgm:prSet/>
      <dgm:spPr/>
      <dgm:t>
        <a:bodyPr/>
        <a:lstStyle/>
        <a:p>
          <a:pPr rtl="1"/>
          <a:endParaRPr lang="ar-TN" sz="2400" b="1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C19719-C110-45A9-956A-97F0DAB59E92}" type="sibTrans" cxnId="{94E50FC8-5B46-499C-B2B9-CBA5CFC4F688}">
      <dgm:prSet/>
      <dgm:spPr/>
      <dgm:t>
        <a:bodyPr/>
        <a:lstStyle/>
        <a:p>
          <a:pPr rtl="1"/>
          <a:endParaRPr lang="ar-TN" sz="2400" b="1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7C08E6-B4BA-4AA7-8FDC-E695E4B637EC}">
      <dgm:prSet phldrT="[Texte]" custT="1"/>
      <dgm:spPr>
        <a:solidFill>
          <a:srgbClr val="DACB0C"/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1"/>
          <a:r>
            <a:rPr lang="fr-FR" sz="20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Objectives</a:t>
          </a:r>
          <a:endParaRPr lang="ar-TN" sz="20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CF73B5-9C96-4DE9-A36F-D3DD56376606}" type="parTrans" cxnId="{2C1BD866-8DB4-49E3-A111-95BDF46DAEF4}">
      <dgm:prSet/>
      <dgm:spPr/>
      <dgm:t>
        <a:bodyPr/>
        <a:lstStyle/>
        <a:p>
          <a:pPr rtl="1"/>
          <a:endParaRPr lang="ar-TN" sz="2400" b="1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491C7C-564B-4E60-B27C-189493E942AF}" type="sibTrans" cxnId="{2C1BD866-8DB4-49E3-A111-95BDF46DAEF4}">
      <dgm:prSet/>
      <dgm:spPr/>
      <dgm:t>
        <a:bodyPr/>
        <a:lstStyle/>
        <a:p>
          <a:pPr rtl="1"/>
          <a:endParaRPr lang="ar-TN" sz="2400" b="1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76E06A-8CE1-44BE-9B5F-B74EE2BEA227}">
      <dgm:prSet custT="1"/>
      <dgm:spPr>
        <a:solidFill>
          <a:schemeClr val="accent3">
            <a:lumMod val="75000"/>
          </a:schemeClr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1"/>
          <a:r>
            <a:rPr lang="fr-FR" sz="20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Action Plan</a:t>
          </a:r>
          <a:endParaRPr lang="ar-TN" sz="20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9C442F-03FF-4C1A-B39C-BEE54A1FF732}" type="parTrans" cxnId="{C9E90A19-6AEA-4E02-8F3D-749E26D4A522}">
      <dgm:prSet/>
      <dgm:spPr/>
      <dgm:t>
        <a:bodyPr/>
        <a:lstStyle/>
        <a:p>
          <a:pPr rtl="1"/>
          <a:endParaRPr lang="ar-TN" sz="2400" b="1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6BEDF3-5E13-4BF5-8E5F-E6F34967377B}" type="sibTrans" cxnId="{C9E90A19-6AEA-4E02-8F3D-749E26D4A522}">
      <dgm:prSet/>
      <dgm:spPr/>
      <dgm:t>
        <a:bodyPr/>
        <a:lstStyle/>
        <a:p>
          <a:pPr rtl="1"/>
          <a:endParaRPr lang="ar-TN" sz="2400" b="1" baseline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35C050-F825-4AED-B6DE-DDDF9C6C3FF7}" type="pres">
      <dgm:prSet presAssocID="{663F99F8-8675-4ABD-B9C5-BEFD67B65216}" presName="CompostProcess" presStyleCnt="0">
        <dgm:presLayoutVars>
          <dgm:dir/>
          <dgm:resizeHandles val="exact"/>
        </dgm:presLayoutVars>
      </dgm:prSet>
      <dgm:spPr/>
    </dgm:pt>
    <dgm:pt modelId="{654CECC3-F6D1-4313-96B6-3BEE073C41B6}" type="pres">
      <dgm:prSet presAssocID="{663F99F8-8675-4ABD-B9C5-BEFD67B65216}" presName="arrow" presStyleLbl="bgShp" presStyleIdx="0" presStyleCnt="1"/>
      <dgm:spPr>
        <a:effectLst>
          <a:innerShdw blurRad="63500" dist="50800" dir="2700000">
            <a:prstClr val="black">
              <a:alpha val="50000"/>
            </a:prstClr>
          </a:innerShdw>
        </a:effectLst>
      </dgm:spPr>
    </dgm:pt>
    <dgm:pt modelId="{4B0EA855-EA91-489B-95B8-DF7F5827A36D}" type="pres">
      <dgm:prSet presAssocID="{663F99F8-8675-4ABD-B9C5-BEFD67B65216}" presName="linearProcess" presStyleCnt="0"/>
      <dgm:spPr/>
    </dgm:pt>
    <dgm:pt modelId="{6DCDED1D-9BFF-4793-A5DF-4D8B07631C08}" type="pres">
      <dgm:prSet presAssocID="{2BF8C7DD-8489-4A83-959B-D95593AE4FF5}" presName="textNode" presStyleLbl="node1" presStyleIdx="0" presStyleCnt="4" custScaleX="83816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92F9A96D-5FBC-42B6-9EEE-BE0C098014E6}" type="pres">
      <dgm:prSet presAssocID="{FFCB75E8-C6E2-4AA2-9E7D-F0F2A54CA7F2}" presName="sibTrans" presStyleCnt="0"/>
      <dgm:spPr/>
    </dgm:pt>
    <dgm:pt modelId="{BD1768F1-683C-4D41-98D8-44EF7DF01487}" type="pres">
      <dgm:prSet presAssocID="{6AC1116E-D83C-4C75-9B7D-095CD9C3CE1F}" presName="textNode" presStyleLbl="node1" presStyleIdx="1" presStyleCnt="4" custScaleX="78281" custLinFactNeighborX="-12636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D08AC0F6-E57E-4E17-A878-F3D2B02E04B4}" type="pres">
      <dgm:prSet presAssocID="{C6C19719-C110-45A9-956A-97F0DAB59E92}" presName="sibTrans" presStyleCnt="0"/>
      <dgm:spPr/>
    </dgm:pt>
    <dgm:pt modelId="{DCE59D96-F41B-4D9B-9FA0-FE3CCC5DAF5B}" type="pres">
      <dgm:prSet presAssocID="{D57C08E6-B4BA-4AA7-8FDC-E695E4B637EC}" presName="textNode" presStyleLbl="node1" presStyleIdx="2" presStyleCnt="4" custScaleX="73312" custLinFactNeighborX="-26856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246A0239-CEB0-48AA-A5A5-7B3F43537ED3}" type="pres">
      <dgm:prSet presAssocID="{E1491C7C-564B-4E60-B27C-189493E942AF}" presName="sibTrans" presStyleCnt="0"/>
      <dgm:spPr/>
    </dgm:pt>
    <dgm:pt modelId="{F39465E2-594D-4A86-85B3-5E2360EC139D}" type="pres">
      <dgm:prSet presAssocID="{3E76E06A-8CE1-44BE-9B5F-B74EE2BEA227}" presName="textNode" presStyleLbl="node1" presStyleIdx="3" presStyleCnt="4" custScaleX="76598" custLinFactNeighborX="-36278">
        <dgm:presLayoutVars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</dgm:ptLst>
  <dgm:cxnLst>
    <dgm:cxn modelId="{3A351026-F406-49D8-8E95-4E809EA86AFD}" type="presOf" srcId="{663F99F8-8675-4ABD-B9C5-BEFD67B65216}" destId="{5135C050-F825-4AED-B6DE-DDDF9C6C3FF7}" srcOrd="0" destOrd="0" presId="urn:microsoft.com/office/officeart/2005/8/layout/hProcess9"/>
    <dgm:cxn modelId="{78DD80ED-1F09-4BAE-AD0D-AB784C2557B9}" type="presOf" srcId="{3E76E06A-8CE1-44BE-9B5F-B74EE2BEA227}" destId="{F39465E2-594D-4A86-85B3-5E2360EC139D}" srcOrd="0" destOrd="0" presId="urn:microsoft.com/office/officeart/2005/8/layout/hProcess9"/>
    <dgm:cxn modelId="{8482C818-A800-44E7-BF0C-6FC51B0E71BA}" type="presOf" srcId="{2BF8C7DD-8489-4A83-959B-D95593AE4FF5}" destId="{6DCDED1D-9BFF-4793-A5DF-4D8B07631C08}" srcOrd="0" destOrd="0" presId="urn:microsoft.com/office/officeart/2005/8/layout/hProcess9"/>
    <dgm:cxn modelId="{C9E90A19-6AEA-4E02-8F3D-749E26D4A522}" srcId="{663F99F8-8675-4ABD-B9C5-BEFD67B65216}" destId="{3E76E06A-8CE1-44BE-9B5F-B74EE2BEA227}" srcOrd="3" destOrd="0" parTransId="{649C442F-03FF-4C1A-B39C-BEE54A1FF732}" sibTransId="{CA6BEDF3-5E13-4BF5-8E5F-E6F34967377B}"/>
    <dgm:cxn modelId="{C0DB9525-6EFF-42E8-ACA3-BE9A4FACAB7F}" type="presOf" srcId="{D57C08E6-B4BA-4AA7-8FDC-E695E4B637EC}" destId="{DCE59D96-F41B-4D9B-9FA0-FE3CCC5DAF5B}" srcOrd="0" destOrd="0" presId="urn:microsoft.com/office/officeart/2005/8/layout/hProcess9"/>
    <dgm:cxn modelId="{94E50FC8-5B46-499C-B2B9-CBA5CFC4F688}" srcId="{663F99F8-8675-4ABD-B9C5-BEFD67B65216}" destId="{6AC1116E-D83C-4C75-9B7D-095CD9C3CE1F}" srcOrd="1" destOrd="0" parTransId="{C0042C66-D603-4643-A13F-0C86119DFA7F}" sibTransId="{C6C19719-C110-45A9-956A-97F0DAB59E92}"/>
    <dgm:cxn modelId="{6E83C727-3910-4F12-A98A-E5878F319079}" type="presOf" srcId="{6AC1116E-D83C-4C75-9B7D-095CD9C3CE1F}" destId="{BD1768F1-683C-4D41-98D8-44EF7DF01487}" srcOrd="0" destOrd="0" presId="urn:microsoft.com/office/officeart/2005/8/layout/hProcess9"/>
    <dgm:cxn modelId="{2C1BD866-8DB4-49E3-A111-95BDF46DAEF4}" srcId="{663F99F8-8675-4ABD-B9C5-BEFD67B65216}" destId="{D57C08E6-B4BA-4AA7-8FDC-E695E4B637EC}" srcOrd="2" destOrd="0" parTransId="{CDCF73B5-9C96-4DE9-A36F-D3DD56376606}" sibTransId="{E1491C7C-564B-4E60-B27C-189493E942AF}"/>
    <dgm:cxn modelId="{5AF01EEC-8690-4DBE-A28C-24393CD88F3F}" srcId="{663F99F8-8675-4ABD-B9C5-BEFD67B65216}" destId="{2BF8C7DD-8489-4A83-959B-D95593AE4FF5}" srcOrd="0" destOrd="0" parTransId="{A6DCE34E-2421-444F-91C0-E3067B9DAF1E}" sibTransId="{FFCB75E8-C6E2-4AA2-9E7D-F0F2A54CA7F2}"/>
    <dgm:cxn modelId="{C95D2765-6357-4697-BB4B-1CB17EA9548E}" type="presParOf" srcId="{5135C050-F825-4AED-B6DE-DDDF9C6C3FF7}" destId="{654CECC3-F6D1-4313-96B6-3BEE073C41B6}" srcOrd="0" destOrd="0" presId="urn:microsoft.com/office/officeart/2005/8/layout/hProcess9"/>
    <dgm:cxn modelId="{2E9FACE3-F610-426C-BCC5-F2020C44F06B}" type="presParOf" srcId="{5135C050-F825-4AED-B6DE-DDDF9C6C3FF7}" destId="{4B0EA855-EA91-489B-95B8-DF7F5827A36D}" srcOrd="1" destOrd="0" presId="urn:microsoft.com/office/officeart/2005/8/layout/hProcess9"/>
    <dgm:cxn modelId="{B4CA5AF2-3320-4EEB-B6A5-D30ECE8A4C47}" type="presParOf" srcId="{4B0EA855-EA91-489B-95B8-DF7F5827A36D}" destId="{6DCDED1D-9BFF-4793-A5DF-4D8B07631C08}" srcOrd="0" destOrd="0" presId="urn:microsoft.com/office/officeart/2005/8/layout/hProcess9"/>
    <dgm:cxn modelId="{00EF06A6-6095-485F-8B79-58E0F66B6312}" type="presParOf" srcId="{4B0EA855-EA91-489B-95B8-DF7F5827A36D}" destId="{92F9A96D-5FBC-42B6-9EEE-BE0C098014E6}" srcOrd="1" destOrd="0" presId="urn:microsoft.com/office/officeart/2005/8/layout/hProcess9"/>
    <dgm:cxn modelId="{287E7555-6AE5-4F92-B419-7BCC4483532A}" type="presParOf" srcId="{4B0EA855-EA91-489B-95B8-DF7F5827A36D}" destId="{BD1768F1-683C-4D41-98D8-44EF7DF01487}" srcOrd="2" destOrd="0" presId="urn:microsoft.com/office/officeart/2005/8/layout/hProcess9"/>
    <dgm:cxn modelId="{58116E1C-57D6-4E39-8B60-82D6D95259A0}" type="presParOf" srcId="{4B0EA855-EA91-489B-95B8-DF7F5827A36D}" destId="{D08AC0F6-E57E-4E17-A878-F3D2B02E04B4}" srcOrd="3" destOrd="0" presId="urn:microsoft.com/office/officeart/2005/8/layout/hProcess9"/>
    <dgm:cxn modelId="{5A9EAEF4-35B6-41A8-A401-15FC20933D7D}" type="presParOf" srcId="{4B0EA855-EA91-489B-95B8-DF7F5827A36D}" destId="{DCE59D96-F41B-4D9B-9FA0-FE3CCC5DAF5B}" srcOrd="4" destOrd="0" presId="urn:microsoft.com/office/officeart/2005/8/layout/hProcess9"/>
    <dgm:cxn modelId="{674201B5-2351-48DE-8E2F-DA341D6216BC}" type="presParOf" srcId="{4B0EA855-EA91-489B-95B8-DF7F5827A36D}" destId="{246A0239-CEB0-48AA-A5A5-7B3F43537ED3}" srcOrd="5" destOrd="0" presId="urn:microsoft.com/office/officeart/2005/8/layout/hProcess9"/>
    <dgm:cxn modelId="{8A6979D0-C477-419A-9BE4-6DCF174496B6}" type="presParOf" srcId="{4B0EA855-EA91-489B-95B8-DF7F5827A36D}" destId="{F39465E2-594D-4A86-85B3-5E2360EC139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EC9A6B-68A4-46B9-9AD2-E7938DA3A965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C21D321-AA4F-43FD-92D4-4F1BC447C4C6}">
      <dgm:prSet phldrT="[Texte]"/>
      <dgm:spPr>
        <a:solidFill>
          <a:srgbClr val="C00000"/>
        </a:solidFill>
      </dgm:spPr>
      <dgm:t>
        <a:bodyPr/>
        <a:lstStyle/>
        <a:p>
          <a:r>
            <a:rPr lang="fr-FR" b="1" dirty="0" smtClean="0"/>
            <a:t>1</a:t>
          </a:r>
          <a:endParaRPr lang="fr-FR" b="1" dirty="0"/>
        </a:p>
      </dgm:t>
    </dgm:pt>
    <dgm:pt modelId="{A6F43066-C7A3-4C5A-8C61-0D5AAA74009A}" type="parTrans" cxnId="{3406E1FC-1518-4936-8DF6-26EE6D1EEC70}">
      <dgm:prSet/>
      <dgm:spPr/>
      <dgm:t>
        <a:bodyPr/>
        <a:lstStyle/>
        <a:p>
          <a:endParaRPr lang="fr-FR"/>
        </a:p>
      </dgm:t>
    </dgm:pt>
    <dgm:pt modelId="{0EDB37BB-5CD9-42B0-849B-7402ED58063E}" type="sibTrans" cxnId="{3406E1FC-1518-4936-8DF6-26EE6D1EEC70}">
      <dgm:prSet/>
      <dgm:spPr/>
      <dgm:t>
        <a:bodyPr/>
        <a:lstStyle/>
        <a:p>
          <a:endParaRPr lang="fr-FR"/>
        </a:p>
      </dgm:t>
    </dgm:pt>
    <dgm:pt modelId="{2D095FE4-1617-4BBC-A94A-41E435CE235E}">
      <dgm:prSet phldrT="[Texte]"/>
      <dgm:spPr/>
      <dgm:t>
        <a:bodyPr/>
        <a:lstStyle/>
        <a:p>
          <a:endParaRPr lang="fr-FR" dirty="0"/>
        </a:p>
      </dgm:t>
    </dgm:pt>
    <dgm:pt modelId="{805C6E17-CE19-4A88-8376-7837D105DCC6}" type="parTrans" cxnId="{8A14995E-8AE9-4F5F-A60F-DE054E3040AB}">
      <dgm:prSet/>
      <dgm:spPr/>
      <dgm:t>
        <a:bodyPr/>
        <a:lstStyle/>
        <a:p>
          <a:endParaRPr lang="fr-FR"/>
        </a:p>
      </dgm:t>
    </dgm:pt>
    <dgm:pt modelId="{22FD9A44-8D62-4AF6-B94D-A16A39789693}" type="sibTrans" cxnId="{8A14995E-8AE9-4F5F-A60F-DE054E3040AB}">
      <dgm:prSet/>
      <dgm:spPr/>
      <dgm:t>
        <a:bodyPr/>
        <a:lstStyle/>
        <a:p>
          <a:endParaRPr lang="fr-FR"/>
        </a:p>
      </dgm:t>
    </dgm:pt>
    <dgm:pt modelId="{B728E3BA-992C-49F3-824B-0D2D87AFBD8E}">
      <dgm:prSet phldrT="[Texte]"/>
      <dgm:spPr>
        <a:solidFill>
          <a:srgbClr val="002060"/>
        </a:solidFill>
      </dgm:spPr>
      <dgm:t>
        <a:bodyPr/>
        <a:lstStyle/>
        <a:p>
          <a:r>
            <a:rPr lang="fr-FR" b="1" dirty="0" smtClean="0"/>
            <a:t>2</a:t>
          </a:r>
          <a:endParaRPr lang="fr-FR" b="1" dirty="0"/>
        </a:p>
      </dgm:t>
    </dgm:pt>
    <dgm:pt modelId="{43C7B34B-431B-4ACC-AB72-A37255C7A4A5}" type="parTrans" cxnId="{80C5C320-43C3-454C-A675-0364A0C261EC}">
      <dgm:prSet/>
      <dgm:spPr/>
      <dgm:t>
        <a:bodyPr/>
        <a:lstStyle/>
        <a:p>
          <a:endParaRPr lang="fr-FR"/>
        </a:p>
      </dgm:t>
    </dgm:pt>
    <dgm:pt modelId="{6C6F17AB-BA6D-45BA-8D30-70683672DB70}" type="sibTrans" cxnId="{80C5C320-43C3-454C-A675-0364A0C261EC}">
      <dgm:prSet/>
      <dgm:spPr/>
      <dgm:t>
        <a:bodyPr/>
        <a:lstStyle/>
        <a:p>
          <a:endParaRPr lang="fr-FR"/>
        </a:p>
      </dgm:t>
    </dgm:pt>
    <dgm:pt modelId="{3D6E9D44-9069-491E-A255-75AD1987AFCA}">
      <dgm:prSet phldrT="[Texte]"/>
      <dgm:spPr/>
      <dgm:t>
        <a:bodyPr/>
        <a:lstStyle/>
        <a:p>
          <a:r>
            <a:rPr lang="en-US" b="1" dirty="0" smtClean="0"/>
            <a:t>Make the </a:t>
          </a:r>
          <a:r>
            <a:rPr lang="en-US" b="1" dirty="0" err="1" smtClean="0"/>
            <a:t>centre</a:t>
          </a:r>
          <a:r>
            <a:rPr lang="en-US" b="1" dirty="0" smtClean="0"/>
            <a:t> a reference for evaluation and consultation</a:t>
          </a:r>
          <a:endParaRPr lang="fr-FR" b="1" dirty="0"/>
        </a:p>
      </dgm:t>
    </dgm:pt>
    <dgm:pt modelId="{99157EFC-D521-4483-AB25-E7A4C20F9BCE}" type="parTrans" cxnId="{B9091C31-0E97-4E1E-81B1-496F14E4B4DE}">
      <dgm:prSet/>
      <dgm:spPr/>
      <dgm:t>
        <a:bodyPr/>
        <a:lstStyle/>
        <a:p>
          <a:endParaRPr lang="fr-FR"/>
        </a:p>
      </dgm:t>
    </dgm:pt>
    <dgm:pt modelId="{E5AC8D23-94EE-4C63-81BD-C22660E09FA0}" type="sibTrans" cxnId="{B9091C31-0E97-4E1E-81B1-496F14E4B4DE}">
      <dgm:prSet/>
      <dgm:spPr/>
      <dgm:t>
        <a:bodyPr/>
        <a:lstStyle/>
        <a:p>
          <a:endParaRPr lang="fr-FR"/>
        </a:p>
      </dgm:t>
    </dgm:pt>
    <dgm:pt modelId="{BF4AE0F9-7323-432C-AF95-4C2B060E0A1D}">
      <dgm:prSet phldrT="[Texte]"/>
      <dgm:spPr>
        <a:solidFill>
          <a:srgbClr val="3BC628"/>
        </a:solidFill>
      </dgm:spPr>
      <dgm:t>
        <a:bodyPr/>
        <a:lstStyle/>
        <a:p>
          <a:r>
            <a:rPr lang="fr-FR" b="1" dirty="0" smtClean="0"/>
            <a:t>3</a:t>
          </a:r>
          <a:endParaRPr lang="fr-FR" b="1" dirty="0"/>
        </a:p>
      </dgm:t>
    </dgm:pt>
    <dgm:pt modelId="{5AE1C2AE-5369-497E-8686-1D7619F77143}" type="parTrans" cxnId="{EED1A5A9-22C9-4A64-ACE6-2AA760B823B5}">
      <dgm:prSet/>
      <dgm:spPr/>
      <dgm:t>
        <a:bodyPr/>
        <a:lstStyle/>
        <a:p>
          <a:endParaRPr lang="fr-FR"/>
        </a:p>
      </dgm:t>
    </dgm:pt>
    <dgm:pt modelId="{F214A336-8FAE-4F75-9D94-EBF01069C868}" type="sibTrans" cxnId="{EED1A5A9-22C9-4A64-ACE6-2AA760B823B5}">
      <dgm:prSet/>
      <dgm:spPr/>
      <dgm:t>
        <a:bodyPr/>
        <a:lstStyle/>
        <a:p>
          <a:endParaRPr lang="fr-FR"/>
        </a:p>
      </dgm:t>
    </dgm:pt>
    <dgm:pt modelId="{8D9B4814-8722-42DC-8FE7-1509F56275FA}">
      <dgm:prSet phldrT="[Texte]"/>
      <dgm:spPr/>
      <dgm:t>
        <a:bodyPr/>
        <a:lstStyle/>
        <a:p>
          <a:endParaRPr lang="fr-FR" b="1" dirty="0"/>
        </a:p>
      </dgm:t>
    </dgm:pt>
    <dgm:pt modelId="{235E21BD-A2F3-4887-9F34-FB183E7B9A90}" type="parTrans" cxnId="{34333647-FB28-4718-8DE1-DB5B48519EE0}">
      <dgm:prSet/>
      <dgm:spPr/>
      <dgm:t>
        <a:bodyPr/>
        <a:lstStyle/>
        <a:p>
          <a:endParaRPr lang="fr-FR"/>
        </a:p>
      </dgm:t>
    </dgm:pt>
    <dgm:pt modelId="{1E1E3A3C-3415-4EDE-B1FC-865DD13F52E6}" type="sibTrans" cxnId="{34333647-FB28-4718-8DE1-DB5B48519EE0}">
      <dgm:prSet/>
      <dgm:spPr/>
      <dgm:t>
        <a:bodyPr/>
        <a:lstStyle/>
        <a:p>
          <a:endParaRPr lang="fr-FR"/>
        </a:p>
      </dgm:t>
    </dgm:pt>
    <dgm:pt modelId="{621E62A4-FE3E-4C76-8DF5-231378207D79}">
      <dgm:prSet/>
      <dgm:spPr/>
      <dgm:t>
        <a:bodyPr/>
        <a:lstStyle/>
        <a:p>
          <a:r>
            <a:rPr lang="en-US" b="1" dirty="0" smtClean="0"/>
            <a:t>To encourage and develop the role of the center to be a national or even international reference in the field of technical training.</a:t>
          </a:r>
          <a:endParaRPr lang="fr-FR" b="1" dirty="0" smtClean="0"/>
        </a:p>
      </dgm:t>
    </dgm:pt>
    <dgm:pt modelId="{E53FE1FB-7426-4A6B-9C10-9C68E02ED74B}" type="parTrans" cxnId="{C4BBCD50-5551-4CEB-97C7-06D0041B319E}">
      <dgm:prSet/>
      <dgm:spPr/>
      <dgm:t>
        <a:bodyPr/>
        <a:lstStyle/>
        <a:p>
          <a:endParaRPr lang="fr-FR"/>
        </a:p>
      </dgm:t>
    </dgm:pt>
    <dgm:pt modelId="{BE7FE5E8-1C3C-4BE2-9D01-B931733DA6DD}" type="sibTrans" cxnId="{C4BBCD50-5551-4CEB-97C7-06D0041B319E}">
      <dgm:prSet/>
      <dgm:spPr/>
      <dgm:t>
        <a:bodyPr/>
        <a:lstStyle/>
        <a:p>
          <a:endParaRPr lang="fr-FR"/>
        </a:p>
      </dgm:t>
    </dgm:pt>
    <dgm:pt modelId="{A9DED79B-DAE5-44AF-B8B2-5E34F113BC02}">
      <dgm:prSet/>
      <dgm:spPr/>
      <dgm:t>
        <a:bodyPr/>
        <a:lstStyle/>
        <a:p>
          <a:r>
            <a:rPr lang="en-US" b="1" dirty="0"/>
            <a:t>Ensure the compliance of the </a:t>
          </a:r>
          <a:r>
            <a:rPr lang="en-US" b="1" dirty="0" smtClean="0"/>
            <a:t>device </a:t>
          </a:r>
          <a:r>
            <a:rPr lang="en-US" b="1" dirty="0"/>
            <a:t>delivered and the service </a:t>
          </a:r>
          <a:r>
            <a:rPr lang="en-US" b="1" dirty="0" smtClean="0"/>
            <a:t>provided </a:t>
          </a:r>
          <a:r>
            <a:rPr lang="en-US" b="1" dirty="0"/>
            <a:t>with international standards in the field</a:t>
          </a:r>
          <a:endParaRPr lang="fr-FR" b="1" dirty="0"/>
        </a:p>
      </dgm:t>
    </dgm:pt>
    <dgm:pt modelId="{10FB9FB8-9581-412D-8CBE-B77B42DDA2E3}" type="parTrans" cxnId="{4406283C-4F45-4AF3-AD1A-1C96C8555596}">
      <dgm:prSet/>
      <dgm:spPr/>
      <dgm:t>
        <a:bodyPr/>
        <a:lstStyle/>
        <a:p>
          <a:endParaRPr lang="fr-FR"/>
        </a:p>
      </dgm:t>
    </dgm:pt>
    <dgm:pt modelId="{65876505-0485-49C8-B4C1-9CFDCE8B4366}" type="sibTrans" cxnId="{4406283C-4F45-4AF3-AD1A-1C96C8555596}">
      <dgm:prSet/>
      <dgm:spPr/>
      <dgm:t>
        <a:bodyPr/>
        <a:lstStyle/>
        <a:p>
          <a:endParaRPr lang="fr-FR"/>
        </a:p>
      </dgm:t>
    </dgm:pt>
    <dgm:pt modelId="{CDD2FAA0-F7AC-442A-9296-57599A86EC65}" type="pres">
      <dgm:prSet presAssocID="{C8EC9A6B-68A4-46B9-9AD2-E7938DA3A9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TN"/>
        </a:p>
      </dgm:t>
    </dgm:pt>
    <dgm:pt modelId="{9A4A6BDC-47CB-4D10-AD30-E2F62A03C202}" type="pres">
      <dgm:prSet presAssocID="{BC21D321-AA4F-43FD-92D4-4F1BC447C4C6}" presName="composite" presStyleCnt="0"/>
      <dgm:spPr/>
    </dgm:pt>
    <dgm:pt modelId="{BDB40274-E831-4BD3-BA6B-33BEC5E212A1}" type="pres">
      <dgm:prSet presAssocID="{BC21D321-AA4F-43FD-92D4-4F1BC447C4C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66BEBFF3-46E8-4777-90B3-B38D7FD3AD1E}" type="pres">
      <dgm:prSet presAssocID="{BC21D321-AA4F-43FD-92D4-4F1BC447C4C6}" presName="descendantText" presStyleLbl="alignAcc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6ADFAD-20D0-46FD-9E52-56CC984E04D7}" type="pres">
      <dgm:prSet presAssocID="{0EDB37BB-5CD9-42B0-849B-7402ED58063E}" presName="sp" presStyleCnt="0"/>
      <dgm:spPr/>
    </dgm:pt>
    <dgm:pt modelId="{B64E7300-FF95-49B4-ADBB-73175FDC5927}" type="pres">
      <dgm:prSet presAssocID="{B728E3BA-992C-49F3-824B-0D2D87AFBD8E}" presName="composite" presStyleCnt="0"/>
      <dgm:spPr/>
    </dgm:pt>
    <dgm:pt modelId="{1C0CC813-F9E7-40BE-8F73-A9848A07CD14}" type="pres">
      <dgm:prSet presAssocID="{B728E3BA-992C-49F3-824B-0D2D87AFBD8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47BEA88A-D7BC-4B7A-B8B3-0D6AA5E3BDFF}" type="pres">
      <dgm:prSet presAssocID="{B728E3BA-992C-49F3-824B-0D2D87AFBD8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AD2D7E-A71D-408E-822D-4F9657FD01E9}" type="pres">
      <dgm:prSet presAssocID="{6C6F17AB-BA6D-45BA-8D30-70683672DB70}" presName="sp" presStyleCnt="0"/>
      <dgm:spPr/>
    </dgm:pt>
    <dgm:pt modelId="{1BE0343B-98A0-44E0-9DBE-0C47A9BC0BA5}" type="pres">
      <dgm:prSet presAssocID="{BF4AE0F9-7323-432C-AF95-4C2B060E0A1D}" presName="composite" presStyleCnt="0"/>
      <dgm:spPr/>
    </dgm:pt>
    <dgm:pt modelId="{142B8025-8A52-4CE6-BC8E-1BEC8B89AD50}" type="pres">
      <dgm:prSet presAssocID="{BF4AE0F9-7323-432C-AF95-4C2B060E0A1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TN"/>
        </a:p>
      </dgm:t>
    </dgm:pt>
    <dgm:pt modelId="{48BBF227-2F2E-4075-85F0-5A8C39DB4D9F}" type="pres">
      <dgm:prSet presAssocID="{BF4AE0F9-7323-432C-AF95-4C2B060E0A1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AC53F14-017B-46E4-B680-5AD310236648}" type="presOf" srcId="{B728E3BA-992C-49F3-824B-0D2D87AFBD8E}" destId="{1C0CC813-F9E7-40BE-8F73-A9848A07CD14}" srcOrd="0" destOrd="0" presId="urn:microsoft.com/office/officeart/2005/8/layout/chevron2"/>
    <dgm:cxn modelId="{53119C60-3927-4FB7-9159-E5F502D3842B}" type="presOf" srcId="{621E62A4-FE3E-4C76-8DF5-231378207D79}" destId="{66BEBFF3-46E8-4777-90B3-B38D7FD3AD1E}" srcOrd="0" destOrd="1" presId="urn:microsoft.com/office/officeart/2005/8/layout/chevron2"/>
    <dgm:cxn modelId="{AE4EACE1-2661-483B-9D5D-487CA2F59E66}" type="presOf" srcId="{BF4AE0F9-7323-432C-AF95-4C2B060E0A1D}" destId="{142B8025-8A52-4CE6-BC8E-1BEC8B89AD50}" srcOrd="0" destOrd="0" presId="urn:microsoft.com/office/officeart/2005/8/layout/chevron2"/>
    <dgm:cxn modelId="{CD7C2C4D-E115-42C6-897A-9391BC6F2396}" type="presOf" srcId="{2D095FE4-1617-4BBC-A94A-41E435CE235E}" destId="{66BEBFF3-46E8-4777-90B3-B38D7FD3AD1E}" srcOrd="0" destOrd="0" presId="urn:microsoft.com/office/officeart/2005/8/layout/chevron2"/>
    <dgm:cxn modelId="{085CE8D2-78E4-4950-9873-98FA97A02BCF}" type="presOf" srcId="{C8EC9A6B-68A4-46B9-9AD2-E7938DA3A965}" destId="{CDD2FAA0-F7AC-442A-9296-57599A86EC65}" srcOrd="0" destOrd="0" presId="urn:microsoft.com/office/officeart/2005/8/layout/chevron2"/>
    <dgm:cxn modelId="{80C5C320-43C3-454C-A675-0364A0C261EC}" srcId="{C8EC9A6B-68A4-46B9-9AD2-E7938DA3A965}" destId="{B728E3BA-992C-49F3-824B-0D2D87AFBD8E}" srcOrd="1" destOrd="0" parTransId="{43C7B34B-431B-4ACC-AB72-A37255C7A4A5}" sibTransId="{6C6F17AB-BA6D-45BA-8D30-70683672DB70}"/>
    <dgm:cxn modelId="{34333647-FB28-4718-8DE1-DB5B48519EE0}" srcId="{BF4AE0F9-7323-432C-AF95-4C2B060E0A1D}" destId="{8D9B4814-8722-42DC-8FE7-1509F56275FA}" srcOrd="0" destOrd="0" parTransId="{235E21BD-A2F3-4887-9F34-FB183E7B9A90}" sibTransId="{1E1E3A3C-3415-4EDE-B1FC-865DD13F52E6}"/>
    <dgm:cxn modelId="{B9091C31-0E97-4E1E-81B1-496F14E4B4DE}" srcId="{B728E3BA-992C-49F3-824B-0D2D87AFBD8E}" destId="{3D6E9D44-9069-491E-A255-75AD1987AFCA}" srcOrd="0" destOrd="0" parTransId="{99157EFC-D521-4483-AB25-E7A4C20F9BCE}" sibTransId="{E5AC8D23-94EE-4C63-81BD-C22660E09FA0}"/>
    <dgm:cxn modelId="{C4BBCD50-5551-4CEB-97C7-06D0041B319E}" srcId="{BC21D321-AA4F-43FD-92D4-4F1BC447C4C6}" destId="{621E62A4-FE3E-4C76-8DF5-231378207D79}" srcOrd="1" destOrd="0" parTransId="{E53FE1FB-7426-4A6B-9C10-9C68E02ED74B}" sibTransId="{BE7FE5E8-1C3C-4BE2-9D01-B931733DA6DD}"/>
    <dgm:cxn modelId="{8A14995E-8AE9-4F5F-A60F-DE054E3040AB}" srcId="{BC21D321-AA4F-43FD-92D4-4F1BC447C4C6}" destId="{2D095FE4-1617-4BBC-A94A-41E435CE235E}" srcOrd="0" destOrd="0" parTransId="{805C6E17-CE19-4A88-8376-7837D105DCC6}" sibTransId="{22FD9A44-8D62-4AF6-B94D-A16A39789693}"/>
    <dgm:cxn modelId="{3406E1FC-1518-4936-8DF6-26EE6D1EEC70}" srcId="{C8EC9A6B-68A4-46B9-9AD2-E7938DA3A965}" destId="{BC21D321-AA4F-43FD-92D4-4F1BC447C4C6}" srcOrd="0" destOrd="0" parTransId="{A6F43066-C7A3-4C5A-8C61-0D5AAA74009A}" sibTransId="{0EDB37BB-5CD9-42B0-849B-7402ED58063E}"/>
    <dgm:cxn modelId="{580EFA81-A209-4BF5-9826-2BC14E4A70B8}" type="presOf" srcId="{8D9B4814-8722-42DC-8FE7-1509F56275FA}" destId="{48BBF227-2F2E-4075-85F0-5A8C39DB4D9F}" srcOrd="0" destOrd="0" presId="urn:microsoft.com/office/officeart/2005/8/layout/chevron2"/>
    <dgm:cxn modelId="{3A33479F-5DA4-416D-A792-5E9377896B4A}" type="presOf" srcId="{3D6E9D44-9069-491E-A255-75AD1987AFCA}" destId="{47BEA88A-D7BC-4B7A-B8B3-0D6AA5E3BDFF}" srcOrd="0" destOrd="0" presId="urn:microsoft.com/office/officeart/2005/8/layout/chevron2"/>
    <dgm:cxn modelId="{EED1A5A9-22C9-4A64-ACE6-2AA760B823B5}" srcId="{C8EC9A6B-68A4-46B9-9AD2-E7938DA3A965}" destId="{BF4AE0F9-7323-432C-AF95-4C2B060E0A1D}" srcOrd="2" destOrd="0" parTransId="{5AE1C2AE-5369-497E-8686-1D7619F77143}" sibTransId="{F214A336-8FAE-4F75-9D94-EBF01069C868}"/>
    <dgm:cxn modelId="{4406283C-4F45-4AF3-AD1A-1C96C8555596}" srcId="{BF4AE0F9-7323-432C-AF95-4C2B060E0A1D}" destId="{A9DED79B-DAE5-44AF-B8B2-5E34F113BC02}" srcOrd="1" destOrd="0" parTransId="{10FB9FB8-9581-412D-8CBE-B77B42DDA2E3}" sibTransId="{65876505-0485-49C8-B4C1-9CFDCE8B4366}"/>
    <dgm:cxn modelId="{05E4F61F-5FFC-4471-B9D9-7E6DEA527508}" type="presOf" srcId="{A9DED79B-DAE5-44AF-B8B2-5E34F113BC02}" destId="{48BBF227-2F2E-4075-85F0-5A8C39DB4D9F}" srcOrd="0" destOrd="1" presId="urn:microsoft.com/office/officeart/2005/8/layout/chevron2"/>
    <dgm:cxn modelId="{69A78C5F-BECE-4AA2-9B94-12A2DBD7D423}" type="presOf" srcId="{BC21D321-AA4F-43FD-92D4-4F1BC447C4C6}" destId="{BDB40274-E831-4BD3-BA6B-33BEC5E212A1}" srcOrd="0" destOrd="0" presId="urn:microsoft.com/office/officeart/2005/8/layout/chevron2"/>
    <dgm:cxn modelId="{C90FF3E2-8FD6-4EB2-9AE0-BE5654ECD3B3}" type="presParOf" srcId="{CDD2FAA0-F7AC-442A-9296-57599A86EC65}" destId="{9A4A6BDC-47CB-4D10-AD30-E2F62A03C202}" srcOrd="0" destOrd="0" presId="urn:microsoft.com/office/officeart/2005/8/layout/chevron2"/>
    <dgm:cxn modelId="{A676213C-3214-4660-90E3-77D7F326C9D8}" type="presParOf" srcId="{9A4A6BDC-47CB-4D10-AD30-E2F62A03C202}" destId="{BDB40274-E831-4BD3-BA6B-33BEC5E212A1}" srcOrd="0" destOrd="0" presId="urn:microsoft.com/office/officeart/2005/8/layout/chevron2"/>
    <dgm:cxn modelId="{FF08DD00-6C9D-4F8C-AE43-7103F80D32C7}" type="presParOf" srcId="{9A4A6BDC-47CB-4D10-AD30-E2F62A03C202}" destId="{66BEBFF3-46E8-4777-90B3-B38D7FD3AD1E}" srcOrd="1" destOrd="0" presId="urn:microsoft.com/office/officeart/2005/8/layout/chevron2"/>
    <dgm:cxn modelId="{6D3F082B-746A-4679-86B1-556D97FD3723}" type="presParOf" srcId="{CDD2FAA0-F7AC-442A-9296-57599A86EC65}" destId="{4A6ADFAD-20D0-46FD-9E52-56CC984E04D7}" srcOrd="1" destOrd="0" presId="urn:microsoft.com/office/officeart/2005/8/layout/chevron2"/>
    <dgm:cxn modelId="{2EE9853E-E070-4673-94FA-FF83F38F24D8}" type="presParOf" srcId="{CDD2FAA0-F7AC-442A-9296-57599A86EC65}" destId="{B64E7300-FF95-49B4-ADBB-73175FDC5927}" srcOrd="2" destOrd="0" presId="urn:microsoft.com/office/officeart/2005/8/layout/chevron2"/>
    <dgm:cxn modelId="{95F6D0D1-7EF0-4B74-B490-0D323FA07CFD}" type="presParOf" srcId="{B64E7300-FF95-49B4-ADBB-73175FDC5927}" destId="{1C0CC813-F9E7-40BE-8F73-A9848A07CD14}" srcOrd="0" destOrd="0" presId="urn:microsoft.com/office/officeart/2005/8/layout/chevron2"/>
    <dgm:cxn modelId="{4BF5B22E-0E92-451B-BCF5-78C3B3B42199}" type="presParOf" srcId="{B64E7300-FF95-49B4-ADBB-73175FDC5927}" destId="{47BEA88A-D7BC-4B7A-B8B3-0D6AA5E3BDFF}" srcOrd="1" destOrd="0" presId="urn:microsoft.com/office/officeart/2005/8/layout/chevron2"/>
    <dgm:cxn modelId="{FEE7DE1B-E9DF-471C-8117-0651BF1AFB4C}" type="presParOf" srcId="{CDD2FAA0-F7AC-442A-9296-57599A86EC65}" destId="{5DAD2D7E-A71D-408E-822D-4F9657FD01E9}" srcOrd="3" destOrd="0" presId="urn:microsoft.com/office/officeart/2005/8/layout/chevron2"/>
    <dgm:cxn modelId="{D7C89E99-A256-4BC7-8006-D81BFA8AE9D8}" type="presParOf" srcId="{CDD2FAA0-F7AC-442A-9296-57599A86EC65}" destId="{1BE0343B-98A0-44E0-9DBE-0C47A9BC0BA5}" srcOrd="4" destOrd="0" presId="urn:microsoft.com/office/officeart/2005/8/layout/chevron2"/>
    <dgm:cxn modelId="{B0233EB2-3A22-4295-BDD8-86FC4B043385}" type="presParOf" srcId="{1BE0343B-98A0-44E0-9DBE-0C47A9BC0BA5}" destId="{142B8025-8A52-4CE6-BC8E-1BEC8B89AD50}" srcOrd="0" destOrd="0" presId="urn:microsoft.com/office/officeart/2005/8/layout/chevron2"/>
    <dgm:cxn modelId="{637A7EE8-1EE6-415C-A5DB-2F22365A6F6D}" type="presParOf" srcId="{1BE0343B-98A0-44E0-9DBE-0C47A9BC0BA5}" destId="{48BBF227-2F2E-4075-85F0-5A8C39DB4D9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ED1EB3-BEF1-474B-B3C1-0E9DF4F7279D}" type="doc">
      <dgm:prSet loTypeId="urn:microsoft.com/office/officeart/2008/layout/NameandTitleOrganizationalChart" loCatId="hierarchy" qsTypeId="urn:microsoft.com/office/officeart/2005/8/quickstyle/3d2" qsCatId="3D" csTypeId="urn:microsoft.com/office/officeart/2005/8/colors/colorful1#7" csCatId="colorful" phldr="1"/>
      <dgm:spPr/>
      <dgm:t>
        <a:bodyPr/>
        <a:lstStyle/>
        <a:p>
          <a:endParaRPr lang="fr-FR"/>
        </a:p>
      </dgm:t>
    </dgm:pt>
    <dgm:pt modelId="{F38B4353-A464-4555-BEE7-BA2154848B18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2800" b="1" dirty="0" err="1" smtClean="0">
              <a:solidFill>
                <a:schemeClr val="bg1"/>
              </a:solidFill>
            </a:rPr>
            <a:t>Diagnosis</a:t>
          </a:r>
          <a:endParaRPr lang="fr-FR" sz="2800" b="1" dirty="0">
            <a:solidFill>
              <a:schemeClr val="bg1"/>
            </a:solidFill>
          </a:endParaRPr>
        </a:p>
      </dgm:t>
    </dgm:pt>
    <dgm:pt modelId="{EB204902-F423-4F66-97BB-6E43DC092ED4}" type="parTrans" cxnId="{B66D4EA9-65E7-4700-8034-1DA1DDCA87CC}">
      <dgm:prSet/>
      <dgm:spPr/>
      <dgm:t>
        <a:bodyPr/>
        <a:lstStyle/>
        <a:p>
          <a:endParaRPr lang="fr-FR" sz="2000" b="1"/>
        </a:p>
      </dgm:t>
    </dgm:pt>
    <dgm:pt modelId="{86C434A4-299A-434A-B47B-A13DD7B869CB}" type="sibTrans" cxnId="{B66D4EA9-65E7-4700-8034-1DA1DDCA87CC}">
      <dgm:prSet custT="1"/>
      <dgm:spPr/>
      <dgm:t>
        <a:bodyPr/>
        <a:lstStyle/>
        <a:p>
          <a:endParaRPr lang="fr-FR" sz="2000" b="1"/>
        </a:p>
      </dgm:t>
    </dgm:pt>
    <dgm:pt modelId="{347A03CD-A985-4AF3-A9BF-9E9FC6C52B7F}">
      <dgm:prSet phldrT="[Texte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fr-FR" sz="1800" b="1" dirty="0" smtClean="0">
              <a:solidFill>
                <a:schemeClr val="bg1"/>
              </a:solidFill>
            </a:rPr>
            <a:t>Identification and setting up of </a:t>
          </a:r>
          <a:r>
            <a:rPr lang="fr-FR" sz="1800" b="1" dirty="0" err="1" smtClean="0">
              <a:solidFill>
                <a:schemeClr val="bg1"/>
              </a:solidFill>
            </a:rPr>
            <a:t>processes</a:t>
          </a:r>
          <a:endParaRPr lang="fr-FR" sz="1800" b="1" dirty="0">
            <a:solidFill>
              <a:schemeClr val="bg1"/>
            </a:solidFill>
          </a:endParaRPr>
        </a:p>
      </dgm:t>
    </dgm:pt>
    <dgm:pt modelId="{3B99FFFC-FBEF-4946-94A7-276D26887CAE}" type="parTrans" cxnId="{42FB56F9-506C-4F6C-A589-0C615C5F7DAD}">
      <dgm:prSet/>
      <dgm:spPr/>
      <dgm:t>
        <a:bodyPr/>
        <a:lstStyle/>
        <a:p>
          <a:endParaRPr lang="fr-FR" sz="2000" b="1"/>
        </a:p>
      </dgm:t>
    </dgm:pt>
    <dgm:pt modelId="{798AA3C4-4F8E-443D-BEEC-46DE8167F9FE}" type="sibTrans" cxnId="{42FB56F9-506C-4F6C-A589-0C615C5F7DAD}">
      <dgm:prSet custT="1"/>
      <dgm:spPr/>
      <dgm:t>
        <a:bodyPr/>
        <a:lstStyle/>
        <a:p>
          <a:r>
            <a:rPr lang="fr-FR" sz="2000" b="1" dirty="0" smtClean="0">
              <a:solidFill>
                <a:srgbClr val="FF0000"/>
              </a:solidFill>
            </a:rPr>
            <a:t>Processus</a:t>
          </a:r>
          <a:endParaRPr lang="fr-FR" sz="2000" b="1" dirty="0">
            <a:solidFill>
              <a:srgbClr val="FF0000"/>
            </a:solidFill>
          </a:endParaRPr>
        </a:p>
      </dgm:t>
    </dgm:pt>
    <dgm:pt modelId="{F481BBA0-0B49-4CFE-B963-918E8318DB02}">
      <dgm:prSet phldrT="[Texte]" custT="1"/>
      <dgm:spPr/>
      <dgm:t>
        <a:bodyPr/>
        <a:lstStyle/>
        <a:p>
          <a:r>
            <a:rPr lang="fr-FR" sz="1800" b="1" dirty="0" smtClean="0">
              <a:solidFill>
                <a:schemeClr val="bg1"/>
              </a:solidFill>
            </a:rPr>
            <a:t>Identification and </a:t>
          </a:r>
          <a:r>
            <a:rPr lang="fr-FR" sz="1800" b="1" dirty="0" err="1" smtClean="0">
              <a:solidFill>
                <a:schemeClr val="bg1"/>
              </a:solidFill>
            </a:rPr>
            <a:t>analysis</a:t>
          </a:r>
          <a:r>
            <a:rPr lang="fr-FR" sz="1800" b="1" dirty="0" smtClean="0">
              <a:solidFill>
                <a:schemeClr val="bg1"/>
              </a:solidFill>
            </a:rPr>
            <a:t> of  </a:t>
          </a:r>
          <a:r>
            <a:rPr lang="fr-FR" sz="1800" b="1" dirty="0" err="1" smtClean="0">
              <a:solidFill>
                <a:schemeClr val="bg1"/>
              </a:solidFill>
            </a:rPr>
            <a:t>stakeholders</a:t>
          </a:r>
          <a:endParaRPr lang="fr-FR" sz="1800" b="1" dirty="0">
            <a:solidFill>
              <a:schemeClr val="bg1"/>
            </a:solidFill>
          </a:endParaRPr>
        </a:p>
      </dgm:t>
    </dgm:pt>
    <dgm:pt modelId="{EAA56D07-6B29-43DC-A58B-1D860BB10EBE}" type="parTrans" cxnId="{DB6C104C-B067-4496-9C9F-E69B716F4D08}">
      <dgm:prSet/>
      <dgm:spPr/>
      <dgm:t>
        <a:bodyPr/>
        <a:lstStyle/>
        <a:p>
          <a:endParaRPr lang="fr-FR" sz="2000" b="1"/>
        </a:p>
      </dgm:t>
    </dgm:pt>
    <dgm:pt modelId="{22A32506-C76C-4DCC-A623-292C69EF84F0}" type="sibTrans" cxnId="{DB6C104C-B067-4496-9C9F-E69B716F4D08}">
      <dgm:prSet custT="1"/>
      <dgm:spPr/>
      <dgm:t>
        <a:bodyPr/>
        <a:lstStyle/>
        <a:p>
          <a:r>
            <a:rPr lang="fr-FR" sz="2000" b="1" dirty="0" smtClean="0">
              <a:solidFill>
                <a:srgbClr val="FF0000"/>
              </a:solidFill>
            </a:rPr>
            <a:t>Interaction</a:t>
          </a:r>
          <a:endParaRPr lang="fr-FR" sz="2000" b="1" dirty="0">
            <a:solidFill>
              <a:srgbClr val="FF0000"/>
            </a:solidFill>
          </a:endParaRPr>
        </a:p>
      </dgm:t>
    </dgm:pt>
    <dgm:pt modelId="{3E10AB9C-80A2-47C2-958A-D071E0A5B898}">
      <dgm:prSet phldrT="[Texte]" custT="1"/>
      <dgm:spPr/>
      <dgm:t>
        <a:bodyPr/>
        <a:lstStyle/>
        <a:p>
          <a:r>
            <a:rPr lang="fr-FR" sz="1800" b="1" dirty="0" smtClean="0">
              <a:solidFill>
                <a:schemeClr val="bg1"/>
              </a:solidFill>
            </a:rPr>
            <a:t> </a:t>
          </a:r>
          <a:r>
            <a:rPr lang="fr-FR" sz="1800" b="1" dirty="0" err="1" smtClean="0">
              <a:solidFill>
                <a:schemeClr val="bg1"/>
              </a:solidFill>
            </a:rPr>
            <a:t>Process</a:t>
          </a:r>
          <a:r>
            <a:rPr lang="fr-FR" sz="1800" b="1" dirty="0" smtClean="0">
              <a:solidFill>
                <a:schemeClr val="bg1"/>
              </a:solidFill>
            </a:rPr>
            <a:t> </a:t>
          </a:r>
          <a:r>
            <a:rPr lang="fr-FR" sz="1800" b="1" dirty="0" err="1" smtClean="0">
              <a:solidFill>
                <a:schemeClr val="bg1"/>
              </a:solidFill>
            </a:rPr>
            <a:t>Risk</a:t>
          </a:r>
          <a:r>
            <a:rPr lang="fr-FR" sz="1800" b="1" dirty="0" smtClean="0">
              <a:solidFill>
                <a:schemeClr val="bg1"/>
              </a:solidFill>
            </a:rPr>
            <a:t> </a:t>
          </a:r>
          <a:r>
            <a:rPr lang="fr-FR" sz="1800" b="1" dirty="0" err="1" smtClean="0">
              <a:solidFill>
                <a:schemeClr val="bg1"/>
              </a:solidFill>
            </a:rPr>
            <a:t>Analysis</a:t>
          </a:r>
          <a:endParaRPr lang="fr-FR" sz="1800" b="1" dirty="0">
            <a:solidFill>
              <a:schemeClr val="bg1"/>
            </a:solidFill>
          </a:endParaRPr>
        </a:p>
      </dgm:t>
    </dgm:pt>
    <dgm:pt modelId="{EE0D04CC-BDFC-4592-9899-20B323A3C7F2}" type="parTrans" cxnId="{2BADCC03-FA76-4783-8513-BA9913677952}">
      <dgm:prSet/>
      <dgm:spPr/>
      <dgm:t>
        <a:bodyPr/>
        <a:lstStyle/>
        <a:p>
          <a:endParaRPr lang="fr-FR" sz="2000" b="1"/>
        </a:p>
      </dgm:t>
    </dgm:pt>
    <dgm:pt modelId="{51618228-B7B9-451E-8F33-70C990352E15}" type="sibTrans" cxnId="{2BADCC03-FA76-4783-8513-BA9913677952}">
      <dgm:prSet custT="1"/>
      <dgm:spPr/>
      <dgm:t>
        <a:bodyPr/>
        <a:lstStyle/>
        <a:p>
          <a:r>
            <a:rPr lang="fr-FR" sz="2000" b="1" dirty="0" smtClean="0">
              <a:solidFill>
                <a:srgbClr val="FF0000"/>
              </a:solidFill>
            </a:rPr>
            <a:t>Risque</a:t>
          </a:r>
          <a:endParaRPr lang="fr-FR" sz="2000" b="1" dirty="0">
            <a:solidFill>
              <a:srgbClr val="FF0000"/>
            </a:solidFill>
          </a:endParaRPr>
        </a:p>
      </dgm:t>
    </dgm:pt>
    <dgm:pt modelId="{C8BBA21B-42EA-4E59-BE27-51DF51A005E3}">
      <dgm:prSet phldrT="[Texte]" custT="1"/>
      <dgm:spPr/>
      <dgm:t>
        <a:bodyPr/>
        <a:lstStyle/>
        <a:p>
          <a:r>
            <a:rPr lang="fr-FR" sz="1800" b="1" dirty="0" err="1" smtClean="0">
              <a:solidFill>
                <a:schemeClr val="bg1"/>
              </a:solidFill>
            </a:rPr>
            <a:t>Legal</a:t>
          </a:r>
          <a:r>
            <a:rPr lang="fr-FR" sz="1800" b="1" dirty="0" smtClean="0">
              <a:solidFill>
                <a:schemeClr val="bg1"/>
              </a:solidFill>
            </a:rPr>
            <a:t> and </a:t>
          </a:r>
          <a:r>
            <a:rPr lang="fr-FR" sz="1800" b="1" dirty="0" err="1" smtClean="0">
              <a:solidFill>
                <a:schemeClr val="bg1"/>
              </a:solidFill>
            </a:rPr>
            <a:t>other</a:t>
          </a:r>
          <a:r>
            <a:rPr lang="fr-FR" sz="1800" b="1" dirty="0" smtClean="0">
              <a:solidFill>
                <a:schemeClr val="bg1"/>
              </a:solidFill>
            </a:rPr>
            <a:t> </a:t>
          </a:r>
          <a:r>
            <a:rPr lang="fr-FR" sz="1800" b="1" dirty="0" err="1" smtClean="0">
              <a:solidFill>
                <a:schemeClr val="bg1"/>
              </a:solidFill>
            </a:rPr>
            <a:t>requirements</a:t>
          </a:r>
          <a:endParaRPr lang="fr-FR" sz="1800" b="1" dirty="0">
            <a:solidFill>
              <a:schemeClr val="bg1"/>
            </a:solidFill>
          </a:endParaRPr>
        </a:p>
      </dgm:t>
    </dgm:pt>
    <dgm:pt modelId="{F6729FCF-E14F-46B3-96FA-944C4E96A2F8}" type="parTrans" cxnId="{C3179D49-F8D9-4543-BA48-10BE4B8B427F}">
      <dgm:prSet/>
      <dgm:spPr/>
      <dgm:t>
        <a:bodyPr/>
        <a:lstStyle/>
        <a:p>
          <a:endParaRPr lang="fr-FR" sz="2000" b="1"/>
        </a:p>
      </dgm:t>
    </dgm:pt>
    <dgm:pt modelId="{78172283-290C-445B-9CAF-2D465EEE5689}" type="sibTrans" cxnId="{C3179D49-F8D9-4543-BA48-10BE4B8B427F}">
      <dgm:prSet custT="1"/>
      <dgm:spPr/>
      <dgm:t>
        <a:bodyPr/>
        <a:lstStyle/>
        <a:p>
          <a:r>
            <a:rPr lang="fr-FR" sz="2000" b="1" dirty="0" smtClean="0">
              <a:solidFill>
                <a:srgbClr val="FF0000"/>
              </a:solidFill>
            </a:rPr>
            <a:t>Conformité</a:t>
          </a:r>
          <a:endParaRPr lang="fr-FR" sz="2000" b="1" dirty="0">
            <a:solidFill>
              <a:srgbClr val="FF0000"/>
            </a:solidFill>
          </a:endParaRPr>
        </a:p>
      </dgm:t>
    </dgm:pt>
    <dgm:pt modelId="{930DA610-5C50-414F-A411-D1E69BA9FBE3}" type="pres">
      <dgm:prSet presAssocID="{ACED1EB3-BEF1-474B-B3C1-0E9DF4F727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TN"/>
        </a:p>
      </dgm:t>
    </dgm:pt>
    <dgm:pt modelId="{317A2FA1-1506-4CB5-8E78-0D660083CB02}" type="pres">
      <dgm:prSet presAssocID="{F38B4353-A464-4555-BEE7-BA2154848B18}" presName="hierRoot1" presStyleCnt="0">
        <dgm:presLayoutVars>
          <dgm:hierBranch val="init"/>
        </dgm:presLayoutVars>
      </dgm:prSet>
      <dgm:spPr/>
    </dgm:pt>
    <dgm:pt modelId="{A6BF7551-9061-4E49-80A1-838283864512}" type="pres">
      <dgm:prSet presAssocID="{F38B4353-A464-4555-BEE7-BA2154848B18}" presName="rootComposite1" presStyleCnt="0"/>
      <dgm:spPr/>
    </dgm:pt>
    <dgm:pt modelId="{AE0E3C65-F8B8-4DC3-9139-669C60FFE5C3}" type="pres">
      <dgm:prSet presAssocID="{F38B4353-A464-4555-BEE7-BA2154848B18}" presName="rootText1" presStyleLbl="node0" presStyleIdx="0" presStyleCnt="1" custScaleX="114286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CF8ED346-6F7D-43C5-88E0-9097C3DDD86C}" type="pres">
      <dgm:prSet presAssocID="{F38B4353-A464-4555-BEE7-BA2154848B18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TN"/>
        </a:p>
      </dgm:t>
    </dgm:pt>
    <dgm:pt modelId="{563AD94B-261C-48DF-8EDC-9532ED54BCDF}" type="pres">
      <dgm:prSet presAssocID="{F38B4353-A464-4555-BEE7-BA2154848B18}" presName="rootConnector1" presStyleLbl="node1" presStyleIdx="0" presStyleCnt="4"/>
      <dgm:spPr/>
      <dgm:t>
        <a:bodyPr/>
        <a:lstStyle/>
        <a:p>
          <a:pPr rtl="1"/>
          <a:endParaRPr lang="ar-TN"/>
        </a:p>
      </dgm:t>
    </dgm:pt>
    <dgm:pt modelId="{E7317750-3D54-4CDC-BAD5-5A09609B8AE2}" type="pres">
      <dgm:prSet presAssocID="{F38B4353-A464-4555-BEE7-BA2154848B18}" presName="hierChild2" presStyleCnt="0"/>
      <dgm:spPr/>
    </dgm:pt>
    <dgm:pt modelId="{8736B52A-E665-4430-8A07-880FCB7D8F76}" type="pres">
      <dgm:prSet presAssocID="{3B99FFFC-FBEF-4946-94A7-276D26887CAE}" presName="Name37" presStyleLbl="parChTrans1D2" presStyleIdx="0" presStyleCnt="4"/>
      <dgm:spPr/>
      <dgm:t>
        <a:bodyPr/>
        <a:lstStyle/>
        <a:p>
          <a:pPr rtl="1"/>
          <a:endParaRPr lang="ar-TN"/>
        </a:p>
      </dgm:t>
    </dgm:pt>
    <dgm:pt modelId="{675E65BB-7F24-4F24-892E-C04952EE51FC}" type="pres">
      <dgm:prSet presAssocID="{347A03CD-A985-4AF3-A9BF-9E9FC6C52B7F}" presName="hierRoot2" presStyleCnt="0">
        <dgm:presLayoutVars>
          <dgm:hierBranch val="init"/>
        </dgm:presLayoutVars>
      </dgm:prSet>
      <dgm:spPr/>
    </dgm:pt>
    <dgm:pt modelId="{7FECBB3A-D058-472C-A098-61D6E0EA6764}" type="pres">
      <dgm:prSet presAssocID="{347A03CD-A985-4AF3-A9BF-9E9FC6C52B7F}" presName="rootComposite" presStyleCnt="0"/>
      <dgm:spPr/>
    </dgm:pt>
    <dgm:pt modelId="{3806337D-BDE1-4403-86F5-63B9B83D8DDB}" type="pres">
      <dgm:prSet presAssocID="{347A03CD-A985-4AF3-A9BF-9E9FC6C52B7F}" presName="rootText" presStyleLbl="node1" presStyleIdx="0" presStyleCnt="4" custScaleY="188533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80785607-100F-4B34-ACC7-DFBA504C3828}" type="pres">
      <dgm:prSet presAssocID="{347A03CD-A985-4AF3-A9BF-9E9FC6C52B7F}" presName="titleText2" presStyleLbl="fgAcc1" presStyleIdx="0" presStyleCnt="4" custLinFactY="100000" custLinFactNeighborX="7700" custLinFactNeighborY="108887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TN"/>
        </a:p>
      </dgm:t>
    </dgm:pt>
    <dgm:pt modelId="{D604FC72-4AD9-4976-9EC9-1275A5C7ACE8}" type="pres">
      <dgm:prSet presAssocID="{347A03CD-A985-4AF3-A9BF-9E9FC6C52B7F}" presName="rootConnector" presStyleLbl="node2" presStyleIdx="0" presStyleCnt="0"/>
      <dgm:spPr/>
      <dgm:t>
        <a:bodyPr/>
        <a:lstStyle/>
        <a:p>
          <a:pPr rtl="1"/>
          <a:endParaRPr lang="ar-TN"/>
        </a:p>
      </dgm:t>
    </dgm:pt>
    <dgm:pt modelId="{C66C58E2-51EA-4E73-A05E-F896B28E8554}" type="pres">
      <dgm:prSet presAssocID="{347A03CD-A985-4AF3-A9BF-9E9FC6C52B7F}" presName="hierChild4" presStyleCnt="0"/>
      <dgm:spPr/>
    </dgm:pt>
    <dgm:pt modelId="{18E40530-F9A2-4F40-B2CB-83CCED992EC1}" type="pres">
      <dgm:prSet presAssocID="{347A03CD-A985-4AF3-A9BF-9E9FC6C52B7F}" presName="hierChild5" presStyleCnt="0"/>
      <dgm:spPr/>
    </dgm:pt>
    <dgm:pt modelId="{826FA699-7079-4143-B091-39E7AE9EED9C}" type="pres">
      <dgm:prSet presAssocID="{EAA56D07-6B29-43DC-A58B-1D860BB10EBE}" presName="Name37" presStyleLbl="parChTrans1D2" presStyleIdx="1" presStyleCnt="4"/>
      <dgm:spPr/>
      <dgm:t>
        <a:bodyPr/>
        <a:lstStyle/>
        <a:p>
          <a:pPr rtl="1"/>
          <a:endParaRPr lang="ar-TN"/>
        </a:p>
      </dgm:t>
    </dgm:pt>
    <dgm:pt modelId="{59764783-A460-4F98-8238-CCBD95692E90}" type="pres">
      <dgm:prSet presAssocID="{F481BBA0-0B49-4CFE-B963-918E8318DB02}" presName="hierRoot2" presStyleCnt="0">
        <dgm:presLayoutVars>
          <dgm:hierBranch val="init"/>
        </dgm:presLayoutVars>
      </dgm:prSet>
      <dgm:spPr/>
    </dgm:pt>
    <dgm:pt modelId="{DA3265B2-4975-479B-A458-623C517A1C6F}" type="pres">
      <dgm:prSet presAssocID="{F481BBA0-0B49-4CFE-B963-918E8318DB02}" presName="rootComposite" presStyleCnt="0"/>
      <dgm:spPr/>
    </dgm:pt>
    <dgm:pt modelId="{CD04C68B-D872-4F56-8686-BED7FE050A53}" type="pres">
      <dgm:prSet presAssocID="{F481BBA0-0B49-4CFE-B963-918E8318DB02}" presName="rootText" presStyleLbl="node1" presStyleIdx="1" presStyleCnt="4" custScaleX="110012" custScaleY="188533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25377314-5FE1-4EE8-8D92-2FFEC4E33FEE}" type="pres">
      <dgm:prSet presAssocID="{F481BBA0-0B49-4CFE-B963-918E8318DB02}" presName="titleText2" presStyleLbl="fgAcc1" presStyleIdx="1" presStyleCnt="4" custLinFactY="100000" custLinFactNeighborX="6243" custLinFactNeighborY="108887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TN"/>
        </a:p>
      </dgm:t>
    </dgm:pt>
    <dgm:pt modelId="{EDC6784B-9F8F-45C9-A493-B199E7243190}" type="pres">
      <dgm:prSet presAssocID="{F481BBA0-0B49-4CFE-B963-918E8318DB02}" presName="rootConnector" presStyleLbl="node2" presStyleIdx="0" presStyleCnt="0"/>
      <dgm:spPr/>
      <dgm:t>
        <a:bodyPr/>
        <a:lstStyle/>
        <a:p>
          <a:pPr rtl="1"/>
          <a:endParaRPr lang="ar-TN"/>
        </a:p>
      </dgm:t>
    </dgm:pt>
    <dgm:pt modelId="{A28AE117-CD59-40E4-B5DF-469B49B52B8F}" type="pres">
      <dgm:prSet presAssocID="{F481BBA0-0B49-4CFE-B963-918E8318DB02}" presName="hierChild4" presStyleCnt="0"/>
      <dgm:spPr/>
    </dgm:pt>
    <dgm:pt modelId="{A229B810-0D00-40BC-B0CD-FD5853080FF6}" type="pres">
      <dgm:prSet presAssocID="{F481BBA0-0B49-4CFE-B963-918E8318DB02}" presName="hierChild5" presStyleCnt="0"/>
      <dgm:spPr/>
    </dgm:pt>
    <dgm:pt modelId="{2E0FA057-1B54-46C4-AA91-45B799849256}" type="pres">
      <dgm:prSet presAssocID="{EE0D04CC-BDFC-4592-9899-20B323A3C7F2}" presName="Name37" presStyleLbl="parChTrans1D2" presStyleIdx="2" presStyleCnt="4"/>
      <dgm:spPr/>
      <dgm:t>
        <a:bodyPr/>
        <a:lstStyle/>
        <a:p>
          <a:pPr rtl="1"/>
          <a:endParaRPr lang="ar-TN"/>
        </a:p>
      </dgm:t>
    </dgm:pt>
    <dgm:pt modelId="{80EA967B-2562-47D2-8A74-94184AB92273}" type="pres">
      <dgm:prSet presAssocID="{3E10AB9C-80A2-47C2-958A-D071E0A5B898}" presName="hierRoot2" presStyleCnt="0">
        <dgm:presLayoutVars>
          <dgm:hierBranch val="init"/>
        </dgm:presLayoutVars>
      </dgm:prSet>
      <dgm:spPr/>
    </dgm:pt>
    <dgm:pt modelId="{C912725F-44FA-4E26-BF27-8DDD26F7C48C}" type="pres">
      <dgm:prSet presAssocID="{3E10AB9C-80A2-47C2-958A-D071E0A5B898}" presName="rootComposite" presStyleCnt="0"/>
      <dgm:spPr/>
    </dgm:pt>
    <dgm:pt modelId="{1619884D-91F7-4FC7-B920-3528808B9DF9}" type="pres">
      <dgm:prSet presAssocID="{3E10AB9C-80A2-47C2-958A-D071E0A5B898}" presName="rootText" presStyleLbl="node1" presStyleIdx="2" presStyleCnt="4" custScaleY="188533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0F254FED-05BC-468E-8E0A-CCD0DBEC608F}" type="pres">
      <dgm:prSet presAssocID="{3E10AB9C-80A2-47C2-958A-D071E0A5B898}" presName="titleText2" presStyleLbl="fgAcc1" presStyleIdx="2" presStyleCnt="4" custLinFactY="100000" custLinFactNeighborX="12252" custLinFactNeighborY="108887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TN"/>
        </a:p>
      </dgm:t>
    </dgm:pt>
    <dgm:pt modelId="{649B38D8-9A6B-41C1-85D9-5E28295610B3}" type="pres">
      <dgm:prSet presAssocID="{3E10AB9C-80A2-47C2-958A-D071E0A5B898}" presName="rootConnector" presStyleLbl="node2" presStyleIdx="0" presStyleCnt="0"/>
      <dgm:spPr/>
      <dgm:t>
        <a:bodyPr/>
        <a:lstStyle/>
        <a:p>
          <a:pPr rtl="1"/>
          <a:endParaRPr lang="ar-TN"/>
        </a:p>
      </dgm:t>
    </dgm:pt>
    <dgm:pt modelId="{B6E8D923-BECC-42DD-B0BF-2839A7565B86}" type="pres">
      <dgm:prSet presAssocID="{3E10AB9C-80A2-47C2-958A-D071E0A5B898}" presName="hierChild4" presStyleCnt="0"/>
      <dgm:spPr/>
    </dgm:pt>
    <dgm:pt modelId="{579DA7C6-24DF-49FA-BC46-E1F850DFD8EB}" type="pres">
      <dgm:prSet presAssocID="{3E10AB9C-80A2-47C2-958A-D071E0A5B898}" presName="hierChild5" presStyleCnt="0"/>
      <dgm:spPr/>
    </dgm:pt>
    <dgm:pt modelId="{1A30B0E6-534E-48E7-96C2-053EC73CF34B}" type="pres">
      <dgm:prSet presAssocID="{F6729FCF-E14F-46B3-96FA-944C4E96A2F8}" presName="Name37" presStyleLbl="parChTrans1D2" presStyleIdx="3" presStyleCnt="4"/>
      <dgm:spPr/>
      <dgm:t>
        <a:bodyPr/>
        <a:lstStyle/>
        <a:p>
          <a:pPr rtl="1"/>
          <a:endParaRPr lang="ar-TN"/>
        </a:p>
      </dgm:t>
    </dgm:pt>
    <dgm:pt modelId="{BCD0FC69-0A99-45C2-BD8E-08E457E36831}" type="pres">
      <dgm:prSet presAssocID="{C8BBA21B-42EA-4E59-BE27-51DF51A005E3}" presName="hierRoot2" presStyleCnt="0">
        <dgm:presLayoutVars>
          <dgm:hierBranch val="init"/>
        </dgm:presLayoutVars>
      </dgm:prSet>
      <dgm:spPr/>
    </dgm:pt>
    <dgm:pt modelId="{AA908F51-0BED-46E0-BFE9-EC9366CF7215}" type="pres">
      <dgm:prSet presAssocID="{C8BBA21B-42EA-4E59-BE27-51DF51A005E3}" presName="rootComposite" presStyleCnt="0"/>
      <dgm:spPr/>
    </dgm:pt>
    <dgm:pt modelId="{72357432-848D-4DF3-91BF-298510395FED}" type="pres">
      <dgm:prSet presAssocID="{C8BBA21B-42EA-4E59-BE27-51DF51A005E3}" presName="rootText" presStyleLbl="node1" presStyleIdx="3" presStyleCnt="4" custScaleY="188533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833D2A39-FA6C-4EFA-9458-4127FD23702C}" type="pres">
      <dgm:prSet presAssocID="{C8BBA21B-42EA-4E59-BE27-51DF51A005E3}" presName="titleText2" presStyleLbl="fgAcc1" presStyleIdx="3" presStyleCnt="4" custLinFactY="100000" custLinFactNeighborX="5470" custLinFactNeighborY="108887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TN"/>
        </a:p>
      </dgm:t>
    </dgm:pt>
    <dgm:pt modelId="{E6CA047C-E2F6-44F3-A160-416577922B6E}" type="pres">
      <dgm:prSet presAssocID="{C8BBA21B-42EA-4E59-BE27-51DF51A005E3}" presName="rootConnector" presStyleLbl="node2" presStyleIdx="0" presStyleCnt="0"/>
      <dgm:spPr/>
      <dgm:t>
        <a:bodyPr/>
        <a:lstStyle/>
        <a:p>
          <a:pPr rtl="1"/>
          <a:endParaRPr lang="ar-TN"/>
        </a:p>
      </dgm:t>
    </dgm:pt>
    <dgm:pt modelId="{B5D2F878-3783-459F-A0CC-C903BC6BF285}" type="pres">
      <dgm:prSet presAssocID="{C8BBA21B-42EA-4E59-BE27-51DF51A005E3}" presName="hierChild4" presStyleCnt="0"/>
      <dgm:spPr/>
    </dgm:pt>
    <dgm:pt modelId="{3346FCA2-4F2D-4079-B0BE-44052B8CAF11}" type="pres">
      <dgm:prSet presAssocID="{C8BBA21B-42EA-4E59-BE27-51DF51A005E3}" presName="hierChild5" presStyleCnt="0"/>
      <dgm:spPr/>
    </dgm:pt>
    <dgm:pt modelId="{2152DB9C-234C-44AF-A28E-F3C325B30420}" type="pres">
      <dgm:prSet presAssocID="{F38B4353-A464-4555-BEE7-BA2154848B18}" presName="hierChild3" presStyleCnt="0"/>
      <dgm:spPr/>
    </dgm:pt>
  </dgm:ptLst>
  <dgm:cxnLst>
    <dgm:cxn modelId="{B66D4EA9-65E7-4700-8034-1DA1DDCA87CC}" srcId="{ACED1EB3-BEF1-474B-B3C1-0E9DF4F7279D}" destId="{F38B4353-A464-4555-BEE7-BA2154848B18}" srcOrd="0" destOrd="0" parTransId="{EB204902-F423-4F66-97BB-6E43DC092ED4}" sibTransId="{86C434A4-299A-434A-B47B-A13DD7B869CB}"/>
    <dgm:cxn modelId="{0CB3EEB6-C31D-4F42-A968-DD9555276162}" type="presOf" srcId="{F481BBA0-0B49-4CFE-B963-918E8318DB02}" destId="{EDC6784B-9F8F-45C9-A493-B199E7243190}" srcOrd="1" destOrd="0" presId="urn:microsoft.com/office/officeart/2008/layout/NameandTitleOrganizationalChart"/>
    <dgm:cxn modelId="{301DA2AF-E5B8-4B78-B379-707E3C686151}" type="presOf" srcId="{3B99FFFC-FBEF-4946-94A7-276D26887CAE}" destId="{8736B52A-E665-4430-8A07-880FCB7D8F76}" srcOrd="0" destOrd="0" presId="urn:microsoft.com/office/officeart/2008/layout/NameandTitleOrganizationalChart"/>
    <dgm:cxn modelId="{42FB56F9-506C-4F6C-A589-0C615C5F7DAD}" srcId="{F38B4353-A464-4555-BEE7-BA2154848B18}" destId="{347A03CD-A985-4AF3-A9BF-9E9FC6C52B7F}" srcOrd="0" destOrd="0" parTransId="{3B99FFFC-FBEF-4946-94A7-276D26887CAE}" sibTransId="{798AA3C4-4F8E-443D-BEEC-46DE8167F9FE}"/>
    <dgm:cxn modelId="{8B27609A-9BA8-47DC-8B88-BDB14E1B42A2}" type="presOf" srcId="{EAA56D07-6B29-43DC-A58B-1D860BB10EBE}" destId="{826FA699-7079-4143-B091-39E7AE9EED9C}" srcOrd="0" destOrd="0" presId="urn:microsoft.com/office/officeart/2008/layout/NameandTitleOrganizationalChart"/>
    <dgm:cxn modelId="{90DFD863-869F-4FD7-B967-1F24726A6001}" type="presOf" srcId="{F6729FCF-E14F-46B3-96FA-944C4E96A2F8}" destId="{1A30B0E6-534E-48E7-96C2-053EC73CF34B}" srcOrd="0" destOrd="0" presId="urn:microsoft.com/office/officeart/2008/layout/NameandTitleOrganizationalChart"/>
    <dgm:cxn modelId="{4B7B70B8-850C-42AD-8184-238805AE0EB0}" type="presOf" srcId="{F38B4353-A464-4555-BEE7-BA2154848B18}" destId="{563AD94B-261C-48DF-8EDC-9532ED54BCDF}" srcOrd="1" destOrd="0" presId="urn:microsoft.com/office/officeart/2008/layout/NameandTitleOrganizationalChart"/>
    <dgm:cxn modelId="{34983CA4-C750-45E0-96EF-B1B4795B4FA0}" type="presOf" srcId="{3E10AB9C-80A2-47C2-958A-D071E0A5B898}" destId="{1619884D-91F7-4FC7-B920-3528808B9DF9}" srcOrd="0" destOrd="0" presId="urn:microsoft.com/office/officeart/2008/layout/NameandTitleOrganizationalChart"/>
    <dgm:cxn modelId="{53E718A8-6AAC-4B63-BBC8-981D176F52EB}" type="presOf" srcId="{3E10AB9C-80A2-47C2-958A-D071E0A5B898}" destId="{649B38D8-9A6B-41C1-85D9-5E28295610B3}" srcOrd="1" destOrd="0" presId="urn:microsoft.com/office/officeart/2008/layout/NameandTitleOrganizationalChart"/>
    <dgm:cxn modelId="{50E85028-348E-42FC-B599-9384DDF2D86F}" type="presOf" srcId="{ACED1EB3-BEF1-474B-B3C1-0E9DF4F7279D}" destId="{930DA610-5C50-414F-A411-D1E69BA9FBE3}" srcOrd="0" destOrd="0" presId="urn:microsoft.com/office/officeart/2008/layout/NameandTitleOrganizationalChart"/>
    <dgm:cxn modelId="{082BCB3F-65DA-487A-892E-5AF807A020CA}" type="presOf" srcId="{51618228-B7B9-451E-8F33-70C990352E15}" destId="{0F254FED-05BC-468E-8E0A-CCD0DBEC608F}" srcOrd="0" destOrd="0" presId="urn:microsoft.com/office/officeart/2008/layout/NameandTitleOrganizationalChart"/>
    <dgm:cxn modelId="{0F8BCD22-6678-41B8-B7B6-57C3644137EB}" type="presOf" srcId="{C8BBA21B-42EA-4E59-BE27-51DF51A005E3}" destId="{E6CA047C-E2F6-44F3-A160-416577922B6E}" srcOrd="1" destOrd="0" presId="urn:microsoft.com/office/officeart/2008/layout/NameandTitleOrganizationalChart"/>
    <dgm:cxn modelId="{DB6C104C-B067-4496-9C9F-E69B716F4D08}" srcId="{F38B4353-A464-4555-BEE7-BA2154848B18}" destId="{F481BBA0-0B49-4CFE-B963-918E8318DB02}" srcOrd="1" destOrd="0" parTransId="{EAA56D07-6B29-43DC-A58B-1D860BB10EBE}" sibTransId="{22A32506-C76C-4DCC-A623-292C69EF84F0}"/>
    <dgm:cxn modelId="{B1D58F77-60C5-4E56-9A40-5E8852C5E260}" type="presOf" srcId="{EE0D04CC-BDFC-4592-9899-20B323A3C7F2}" destId="{2E0FA057-1B54-46C4-AA91-45B799849256}" srcOrd="0" destOrd="0" presId="urn:microsoft.com/office/officeart/2008/layout/NameandTitleOrganizationalChart"/>
    <dgm:cxn modelId="{08E65B54-CA6B-41A5-B4A4-03CC0523476D}" type="presOf" srcId="{347A03CD-A985-4AF3-A9BF-9E9FC6C52B7F}" destId="{D604FC72-4AD9-4976-9EC9-1275A5C7ACE8}" srcOrd="1" destOrd="0" presId="urn:microsoft.com/office/officeart/2008/layout/NameandTitleOrganizationalChart"/>
    <dgm:cxn modelId="{C3179D49-F8D9-4543-BA48-10BE4B8B427F}" srcId="{F38B4353-A464-4555-BEE7-BA2154848B18}" destId="{C8BBA21B-42EA-4E59-BE27-51DF51A005E3}" srcOrd="3" destOrd="0" parTransId="{F6729FCF-E14F-46B3-96FA-944C4E96A2F8}" sibTransId="{78172283-290C-445B-9CAF-2D465EEE5689}"/>
    <dgm:cxn modelId="{09912D5B-DFA0-495D-B8C6-A5DD72D82097}" type="presOf" srcId="{86C434A4-299A-434A-B47B-A13DD7B869CB}" destId="{CF8ED346-6F7D-43C5-88E0-9097C3DDD86C}" srcOrd="0" destOrd="0" presId="urn:microsoft.com/office/officeart/2008/layout/NameandTitleOrganizationalChart"/>
    <dgm:cxn modelId="{0CF25845-4FDB-4E78-A9B0-3E19737B063A}" type="presOf" srcId="{78172283-290C-445B-9CAF-2D465EEE5689}" destId="{833D2A39-FA6C-4EFA-9458-4127FD23702C}" srcOrd="0" destOrd="0" presId="urn:microsoft.com/office/officeart/2008/layout/NameandTitleOrganizationalChart"/>
    <dgm:cxn modelId="{DB6AC7DC-2F2D-402F-BE34-5AD76B0215E9}" type="presOf" srcId="{C8BBA21B-42EA-4E59-BE27-51DF51A005E3}" destId="{72357432-848D-4DF3-91BF-298510395FED}" srcOrd="0" destOrd="0" presId="urn:microsoft.com/office/officeart/2008/layout/NameandTitleOrganizationalChart"/>
    <dgm:cxn modelId="{AE23302C-31D7-4B07-A0AB-12831B844D52}" type="presOf" srcId="{F38B4353-A464-4555-BEE7-BA2154848B18}" destId="{AE0E3C65-F8B8-4DC3-9139-669C60FFE5C3}" srcOrd="0" destOrd="0" presId="urn:microsoft.com/office/officeart/2008/layout/NameandTitleOrganizationalChart"/>
    <dgm:cxn modelId="{32D14E73-90D1-4F43-8E07-5CE7B611A3E9}" type="presOf" srcId="{F481BBA0-0B49-4CFE-B963-918E8318DB02}" destId="{CD04C68B-D872-4F56-8686-BED7FE050A53}" srcOrd="0" destOrd="0" presId="urn:microsoft.com/office/officeart/2008/layout/NameandTitleOrganizationalChart"/>
    <dgm:cxn modelId="{2BADCC03-FA76-4783-8513-BA9913677952}" srcId="{F38B4353-A464-4555-BEE7-BA2154848B18}" destId="{3E10AB9C-80A2-47C2-958A-D071E0A5B898}" srcOrd="2" destOrd="0" parTransId="{EE0D04CC-BDFC-4592-9899-20B323A3C7F2}" sibTransId="{51618228-B7B9-451E-8F33-70C990352E15}"/>
    <dgm:cxn modelId="{B87CAEB0-FB55-4A08-94FF-70BF27848E18}" type="presOf" srcId="{22A32506-C76C-4DCC-A623-292C69EF84F0}" destId="{25377314-5FE1-4EE8-8D92-2FFEC4E33FEE}" srcOrd="0" destOrd="0" presId="urn:microsoft.com/office/officeart/2008/layout/NameandTitleOrganizationalChart"/>
    <dgm:cxn modelId="{27D0AE30-4284-43C5-BBB0-F83A0ADCDD6A}" type="presOf" srcId="{798AA3C4-4F8E-443D-BEEC-46DE8167F9FE}" destId="{80785607-100F-4B34-ACC7-DFBA504C3828}" srcOrd="0" destOrd="0" presId="urn:microsoft.com/office/officeart/2008/layout/NameandTitleOrganizationalChart"/>
    <dgm:cxn modelId="{55239E68-A0D1-4D0F-A743-5682CD514223}" type="presOf" srcId="{347A03CD-A985-4AF3-A9BF-9E9FC6C52B7F}" destId="{3806337D-BDE1-4403-86F5-63B9B83D8DDB}" srcOrd="0" destOrd="0" presId="urn:microsoft.com/office/officeart/2008/layout/NameandTitleOrganizationalChart"/>
    <dgm:cxn modelId="{039F2906-70BA-47B6-B4F9-6E615C22CE59}" type="presParOf" srcId="{930DA610-5C50-414F-A411-D1E69BA9FBE3}" destId="{317A2FA1-1506-4CB5-8E78-0D660083CB02}" srcOrd="0" destOrd="0" presId="urn:microsoft.com/office/officeart/2008/layout/NameandTitleOrganizationalChart"/>
    <dgm:cxn modelId="{F69A790B-C7FA-4062-A399-975A4C072C18}" type="presParOf" srcId="{317A2FA1-1506-4CB5-8E78-0D660083CB02}" destId="{A6BF7551-9061-4E49-80A1-838283864512}" srcOrd="0" destOrd="0" presId="urn:microsoft.com/office/officeart/2008/layout/NameandTitleOrganizationalChart"/>
    <dgm:cxn modelId="{01740E6A-A9B0-409C-A047-CAE3AC110BCB}" type="presParOf" srcId="{A6BF7551-9061-4E49-80A1-838283864512}" destId="{AE0E3C65-F8B8-4DC3-9139-669C60FFE5C3}" srcOrd="0" destOrd="0" presId="urn:microsoft.com/office/officeart/2008/layout/NameandTitleOrganizationalChart"/>
    <dgm:cxn modelId="{4157D701-45B1-45DD-BB12-6376097B8B2A}" type="presParOf" srcId="{A6BF7551-9061-4E49-80A1-838283864512}" destId="{CF8ED346-6F7D-43C5-88E0-9097C3DDD86C}" srcOrd="1" destOrd="0" presId="urn:microsoft.com/office/officeart/2008/layout/NameandTitleOrganizationalChart"/>
    <dgm:cxn modelId="{0492F64A-281B-42DB-95BC-F9180F6C7DCD}" type="presParOf" srcId="{A6BF7551-9061-4E49-80A1-838283864512}" destId="{563AD94B-261C-48DF-8EDC-9532ED54BCDF}" srcOrd="2" destOrd="0" presId="urn:microsoft.com/office/officeart/2008/layout/NameandTitleOrganizationalChart"/>
    <dgm:cxn modelId="{4E2317F4-FD1B-4110-94DA-127F2DDE3CDC}" type="presParOf" srcId="{317A2FA1-1506-4CB5-8E78-0D660083CB02}" destId="{E7317750-3D54-4CDC-BAD5-5A09609B8AE2}" srcOrd="1" destOrd="0" presId="urn:microsoft.com/office/officeart/2008/layout/NameandTitleOrganizationalChart"/>
    <dgm:cxn modelId="{509DB3E0-02AF-44EC-9B1F-A591F3F4F43D}" type="presParOf" srcId="{E7317750-3D54-4CDC-BAD5-5A09609B8AE2}" destId="{8736B52A-E665-4430-8A07-880FCB7D8F76}" srcOrd="0" destOrd="0" presId="urn:microsoft.com/office/officeart/2008/layout/NameandTitleOrganizationalChart"/>
    <dgm:cxn modelId="{95DF92B5-8B56-4FF7-85CE-5ED526DEC5D4}" type="presParOf" srcId="{E7317750-3D54-4CDC-BAD5-5A09609B8AE2}" destId="{675E65BB-7F24-4F24-892E-C04952EE51FC}" srcOrd="1" destOrd="0" presId="urn:microsoft.com/office/officeart/2008/layout/NameandTitleOrganizationalChart"/>
    <dgm:cxn modelId="{0ECE31CC-EFA6-48E8-8AA4-28E424D477E0}" type="presParOf" srcId="{675E65BB-7F24-4F24-892E-C04952EE51FC}" destId="{7FECBB3A-D058-472C-A098-61D6E0EA6764}" srcOrd="0" destOrd="0" presId="urn:microsoft.com/office/officeart/2008/layout/NameandTitleOrganizationalChart"/>
    <dgm:cxn modelId="{FF5ED43A-43EF-4A17-8E00-EC9FFBE24448}" type="presParOf" srcId="{7FECBB3A-D058-472C-A098-61D6E0EA6764}" destId="{3806337D-BDE1-4403-86F5-63B9B83D8DDB}" srcOrd="0" destOrd="0" presId="urn:microsoft.com/office/officeart/2008/layout/NameandTitleOrganizationalChart"/>
    <dgm:cxn modelId="{B078E958-EDD6-4D78-B2C2-A4C627ED4347}" type="presParOf" srcId="{7FECBB3A-D058-472C-A098-61D6E0EA6764}" destId="{80785607-100F-4B34-ACC7-DFBA504C3828}" srcOrd="1" destOrd="0" presId="urn:microsoft.com/office/officeart/2008/layout/NameandTitleOrganizationalChart"/>
    <dgm:cxn modelId="{B520F506-7530-4CB0-A564-3C9F89F34E2D}" type="presParOf" srcId="{7FECBB3A-D058-472C-A098-61D6E0EA6764}" destId="{D604FC72-4AD9-4976-9EC9-1275A5C7ACE8}" srcOrd="2" destOrd="0" presId="urn:microsoft.com/office/officeart/2008/layout/NameandTitleOrganizationalChart"/>
    <dgm:cxn modelId="{AF8DC5CB-9CB6-4D92-A9CF-87B81AD1F111}" type="presParOf" srcId="{675E65BB-7F24-4F24-892E-C04952EE51FC}" destId="{C66C58E2-51EA-4E73-A05E-F896B28E8554}" srcOrd="1" destOrd="0" presId="urn:microsoft.com/office/officeart/2008/layout/NameandTitleOrganizationalChart"/>
    <dgm:cxn modelId="{36F3D7FE-0523-4AF7-B007-2D2D243A40D9}" type="presParOf" srcId="{675E65BB-7F24-4F24-892E-C04952EE51FC}" destId="{18E40530-F9A2-4F40-B2CB-83CCED992EC1}" srcOrd="2" destOrd="0" presId="urn:microsoft.com/office/officeart/2008/layout/NameandTitleOrganizationalChart"/>
    <dgm:cxn modelId="{AE9F06C2-5B4F-48A2-8BBD-0F4AD1100587}" type="presParOf" srcId="{E7317750-3D54-4CDC-BAD5-5A09609B8AE2}" destId="{826FA699-7079-4143-B091-39E7AE9EED9C}" srcOrd="2" destOrd="0" presId="urn:microsoft.com/office/officeart/2008/layout/NameandTitleOrganizationalChart"/>
    <dgm:cxn modelId="{00F5DB6D-5794-4445-AF86-D3F517187C85}" type="presParOf" srcId="{E7317750-3D54-4CDC-BAD5-5A09609B8AE2}" destId="{59764783-A460-4F98-8238-CCBD95692E90}" srcOrd="3" destOrd="0" presId="urn:microsoft.com/office/officeart/2008/layout/NameandTitleOrganizationalChart"/>
    <dgm:cxn modelId="{57715D63-4E8B-450A-9570-6B8EC68B5C12}" type="presParOf" srcId="{59764783-A460-4F98-8238-CCBD95692E90}" destId="{DA3265B2-4975-479B-A458-623C517A1C6F}" srcOrd="0" destOrd="0" presId="urn:microsoft.com/office/officeart/2008/layout/NameandTitleOrganizationalChart"/>
    <dgm:cxn modelId="{670AF891-2AA3-48AC-A4AF-52B9513EBA38}" type="presParOf" srcId="{DA3265B2-4975-479B-A458-623C517A1C6F}" destId="{CD04C68B-D872-4F56-8686-BED7FE050A53}" srcOrd="0" destOrd="0" presId="urn:microsoft.com/office/officeart/2008/layout/NameandTitleOrganizationalChart"/>
    <dgm:cxn modelId="{84D1552D-7440-4A47-98D7-750CD5533587}" type="presParOf" srcId="{DA3265B2-4975-479B-A458-623C517A1C6F}" destId="{25377314-5FE1-4EE8-8D92-2FFEC4E33FEE}" srcOrd="1" destOrd="0" presId="urn:microsoft.com/office/officeart/2008/layout/NameandTitleOrganizationalChart"/>
    <dgm:cxn modelId="{85BC3B8D-8C50-40D7-8A4C-31966BC8138C}" type="presParOf" srcId="{DA3265B2-4975-479B-A458-623C517A1C6F}" destId="{EDC6784B-9F8F-45C9-A493-B199E7243190}" srcOrd="2" destOrd="0" presId="urn:microsoft.com/office/officeart/2008/layout/NameandTitleOrganizationalChart"/>
    <dgm:cxn modelId="{8E9373DE-8FB8-41C7-9EAC-CCC8E80517E2}" type="presParOf" srcId="{59764783-A460-4F98-8238-CCBD95692E90}" destId="{A28AE117-CD59-40E4-B5DF-469B49B52B8F}" srcOrd="1" destOrd="0" presId="urn:microsoft.com/office/officeart/2008/layout/NameandTitleOrganizationalChart"/>
    <dgm:cxn modelId="{EA0C2B69-FED0-4A37-A1B9-7A94B00E5D87}" type="presParOf" srcId="{59764783-A460-4F98-8238-CCBD95692E90}" destId="{A229B810-0D00-40BC-B0CD-FD5853080FF6}" srcOrd="2" destOrd="0" presId="urn:microsoft.com/office/officeart/2008/layout/NameandTitleOrganizationalChart"/>
    <dgm:cxn modelId="{35397FA9-48CF-459C-9DF9-4E5171B8F08D}" type="presParOf" srcId="{E7317750-3D54-4CDC-BAD5-5A09609B8AE2}" destId="{2E0FA057-1B54-46C4-AA91-45B799849256}" srcOrd="4" destOrd="0" presId="urn:microsoft.com/office/officeart/2008/layout/NameandTitleOrganizationalChart"/>
    <dgm:cxn modelId="{4875A5DC-658C-4704-8B5A-0A239DE01F98}" type="presParOf" srcId="{E7317750-3D54-4CDC-BAD5-5A09609B8AE2}" destId="{80EA967B-2562-47D2-8A74-94184AB92273}" srcOrd="5" destOrd="0" presId="urn:microsoft.com/office/officeart/2008/layout/NameandTitleOrganizationalChart"/>
    <dgm:cxn modelId="{ECA3D177-52CD-49F2-9D3C-D0E98EB4C6D7}" type="presParOf" srcId="{80EA967B-2562-47D2-8A74-94184AB92273}" destId="{C912725F-44FA-4E26-BF27-8DDD26F7C48C}" srcOrd="0" destOrd="0" presId="urn:microsoft.com/office/officeart/2008/layout/NameandTitleOrganizationalChart"/>
    <dgm:cxn modelId="{6FFE5B93-BD6B-4CBF-BB88-27FD0F715B5B}" type="presParOf" srcId="{C912725F-44FA-4E26-BF27-8DDD26F7C48C}" destId="{1619884D-91F7-4FC7-B920-3528808B9DF9}" srcOrd="0" destOrd="0" presId="urn:microsoft.com/office/officeart/2008/layout/NameandTitleOrganizationalChart"/>
    <dgm:cxn modelId="{A7901EF6-914F-4146-A4DF-D59D2F108609}" type="presParOf" srcId="{C912725F-44FA-4E26-BF27-8DDD26F7C48C}" destId="{0F254FED-05BC-468E-8E0A-CCD0DBEC608F}" srcOrd="1" destOrd="0" presId="urn:microsoft.com/office/officeart/2008/layout/NameandTitleOrganizationalChart"/>
    <dgm:cxn modelId="{A7DDC730-4E78-433B-A68B-43EBAEEEF4C5}" type="presParOf" srcId="{C912725F-44FA-4E26-BF27-8DDD26F7C48C}" destId="{649B38D8-9A6B-41C1-85D9-5E28295610B3}" srcOrd="2" destOrd="0" presId="urn:microsoft.com/office/officeart/2008/layout/NameandTitleOrganizationalChart"/>
    <dgm:cxn modelId="{2EBB920D-481F-4C6B-8B0A-174448899BC9}" type="presParOf" srcId="{80EA967B-2562-47D2-8A74-94184AB92273}" destId="{B6E8D923-BECC-42DD-B0BF-2839A7565B86}" srcOrd="1" destOrd="0" presId="urn:microsoft.com/office/officeart/2008/layout/NameandTitleOrganizationalChart"/>
    <dgm:cxn modelId="{50C682D4-AF57-40A4-8024-86CBCC952036}" type="presParOf" srcId="{80EA967B-2562-47D2-8A74-94184AB92273}" destId="{579DA7C6-24DF-49FA-BC46-E1F850DFD8EB}" srcOrd="2" destOrd="0" presId="urn:microsoft.com/office/officeart/2008/layout/NameandTitleOrganizationalChart"/>
    <dgm:cxn modelId="{07C61CFC-69BA-4298-A27B-22B016D5A2CA}" type="presParOf" srcId="{E7317750-3D54-4CDC-BAD5-5A09609B8AE2}" destId="{1A30B0E6-534E-48E7-96C2-053EC73CF34B}" srcOrd="6" destOrd="0" presId="urn:microsoft.com/office/officeart/2008/layout/NameandTitleOrganizationalChart"/>
    <dgm:cxn modelId="{620B9B0B-D965-40CF-99B0-27DF9D41BDC7}" type="presParOf" srcId="{E7317750-3D54-4CDC-BAD5-5A09609B8AE2}" destId="{BCD0FC69-0A99-45C2-BD8E-08E457E36831}" srcOrd="7" destOrd="0" presId="urn:microsoft.com/office/officeart/2008/layout/NameandTitleOrganizationalChart"/>
    <dgm:cxn modelId="{0AB82D30-CFF9-4620-8F3E-30EE4E5A30B4}" type="presParOf" srcId="{BCD0FC69-0A99-45C2-BD8E-08E457E36831}" destId="{AA908F51-0BED-46E0-BFE9-EC9366CF7215}" srcOrd="0" destOrd="0" presId="urn:microsoft.com/office/officeart/2008/layout/NameandTitleOrganizationalChart"/>
    <dgm:cxn modelId="{A1538A6E-40B6-4F24-BFD6-415F4B23FAD8}" type="presParOf" srcId="{AA908F51-0BED-46E0-BFE9-EC9366CF7215}" destId="{72357432-848D-4DF3-91BF-298510395FED}" srcOrd="0" destOrd="0" presId="urn:microsoft.com/office/officeart/2008/layout/NameandTitleOrganizationalChart"/>
    <dgm:cxn modelId="{A9664A89-3969-4FCC-B3C1-ACD60AE8C74A}" type="presParOf" srcId="{AA908F51-0BED-46E0-BFE9-EC9366CF7215}" destId="{833D2A39-FA6C-4EFA-9458-4127FD23702C}" srcOrd="1" destOrd="0" presId="urn:microsoft.com/office/officeart/2008/layout/NameandTitleOrganizationalChart"/>
    <dgm:cxn modelId="{C37AB84C-AF1F-468B-BA4D-2724F64D2E03}" type="presParOf" srcId="{AA908F51-0BED-46E0-BFE9-EC9366CF7215}" destId="{E6CA047C-E2F6-44F3-A160-416577922B6E}" srcOrd="2" destOrd="0" presId="urn:microsoft.com/office/officeart/2008/layout/NameandTitleOrganizationalChart"/>
    <dgm:cxn modelId="{DDD2AAB6-FF36-4A18-AF84-1443BA718D9D}" type="presParOf" srcId="{BCD0FC69-0A99-45C2-BD8E-08E457E36831}" destId="{B5D2F878-3783-459F-A0CC-C903BC6BF285}" srcOrd="1" destOrd="0" presId="urn:microsoft.com/office/officeart/2008/layout/NameandTitleOrganizationalChart"/>
    <dgm:cxn modelId="{0E1673EE-A0F1-4C8D-BCD4-545C637B43F3}" type="presParOf" srcId="{BCD0FC69-0A99-45C2-BD8E-08E457E36831}" destId="{3346FCA2-4F2D-4079-B0BE-44052B8CAF11}" srcOrd="2" destOrd="0" presId="urn:microsoft.com/office/officeart/2008/layout/NameandTitleOrganizationalChart"/>
    <dgm:cxn modelId="{5D30B047-5C8D-4C6F-BFF6-C09C75AC76D2}" type="presParOf" srcId="{317A2FA1-1506-4CB5-8E78-0D660083CB02}" destId="{2152DB9C-234C-44AF-A28E-F3C325B3042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2CCD42-6411-44A8-9674-1FB2A9D69202}" type="doc">
      <dgm:prSet loTypeId="urn:microsoft.com/office/officeart/2005/8/layout/pList2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D5F8063-1A40-4104-B20D-0AC5D078F0FC}">
      <dgm:prSet phldrT="[Texte]"/>
      <dgm:spPr>
        <a:solidFill>
          <a:srgbClr val="0070C0"/>
        </a:solidFill>
      </dgm:spPr>
      <dgm:t>
        <a:bodyPr/>
        <a:lstStyle/>
        <a:p>
          <a:pPr algn="ctr" rtl="0"/>
          <a:r>
            <a:rPr lang="fr-FR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Training on the new techniques on </a:t>
          </a:r>
          <a:r>
            <a:rPr lang="fr-FR" b="1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trunk</a:t>
          </a:r>
          <a:r>
            <a:rPr lang="fr-FR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orthoses and </a:t>
          </a:r>
          <a:r>
            <a:rPr lang="fr-FR" b="1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lower</a:t>
          </a:r>
          <a:r>
            <a:rPr lang="fr-FR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fr-FR" b="1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limb</a:t>
          </a:r>
          <a:r>
            <a:rPr lang="fr-FR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orthoses by </a:t>
          </a:r>
          <a:r>
            <a:rPr lang="fr-FR" b="1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holders</a:t>
          </a:r>
          <a:r>
            <a:rPr lang="fr-FR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of CAT1 </a:t>
          </a:r>
          <a:r>
            <a:rPr lang="fr-FR" b="1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Diploma</a:t>
          </a:r>
          <a:endParaRPr lang="fr-FR" dirty="0"/>
        </a:p>
      </dgm:t>
    </dgm:pt>
    <dgm:pt modelId="{C7F72696-4943-499D-B8C0-E52A3185CA5F}" type="parTrans" cxnId="{CCBCF3B6-A491-44AD-9C6F-51E4B773367F}">
      <dgm:prSet/>
      <dgm:spPr/>
      <dgm:t>
        <a:bodyPr/>
        <a:lstStyle/>
        <a:p>
          <a:endParaRPr lang="fr-FR"/>
        </a:p>
      </dgm:t>
    </dgm:pt>
    <dgm:pt modelId="{7427935D-6397-4AD7-8580-982BCEF4E56C}" type="sibTrans" cxnId="{CCBCF3B6-A491-44AD-9C6F-51E4B773367F}">
      <dgm:prSet/>
      <dgm:spPr/>
      <dgm:t>
        <a:bodyPr/>
        <a:lstStyle/>
        <a:p>
          <a:endParaRPr lang="fr-FR"/>
        </a:p>
      </dgm:t>
    </dgm:pt>
    <dgm:pt modelId="{74047A93-0811-48B4-A83D-6B0428463FAB}">
      <dgm:prSet phldrT="[Texte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fr-FR" sz="1400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Définir les points à réviser au niveau de la nomenclature (</a:t>
          </a:r>
          <a:r>
            <a:rPr lang="fr-FR" sz="1400" b="1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prices</a:t>
          </a:r>
          <a:r>
            <a:rPr lang="fr-FR" sz="1400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articles)</a:t>
          </a:r>
        </a:p>
        <a:p>
          <a:r>
            <a:rPr lang="fr-FR" sz="1400" b="1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Identify</a:t>
          </a:r>
          <a:r>
            <a:rPr lang="fr-FR" sz="1400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the profiles </a:t>
          </a:r>
          <a:r>
            <a:rPr lang="fr-FR" sz="1400" b="1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required</a:t>
          </a:r>
          <a:r>
            <a:rPr lang="fr-FR" sz="1400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for the MAJ of the nomenclature</a:t>
          </a:r>
        </a:p>
        <a:p>
          <a:r>
            <a:rPr lang="fr-FR" sz="1400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Appoint the </a:t>
          </a:r>
          <a:r>
            <a:rPr lang="fr-FR" sz="1400" b="1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members</a:t>
          </a:r>
          <a:r>
            <a:rPr lang="fr-FR" sz="1400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of the </a:t>
          </a:r>
          <a:r>
            <a:rPr lang="fr-FR" sz="1400" b="1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committee</a:t>
          </a:r>
          <a:r>
            <a:rPr lang="fr-FR" sz="1400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in charge of the MAJ of the nomenclature</a:t>
          </a:r>
        </a:p>
        <a:p>
          <a:endParaRPr lang="fr-FR" sz="1400" b="1" baseline="0" dirty="0" smtClean="0">
            <a:latin typeface="Times New Roman" pitchFamily="18" charset="0"/>
            <a:cs typeface="Times New Roman" pitchFamily="18" charset="0"/>
            <a:sym typeface="Wingdings" pitchFamily="2" charset="2"/>
          </a:endParaRPr>
        </a:p>
        <a:p>
          <a:endParaRPr lang="fr-FR" sz="1400" b="1" baseline="0" dirty="0" smtClean="0">
            <a:latin typeface="Times New Roman" pitchFamily="18" charset="0"/>
            <a:cs typeface="Times New Roman" pitchFamily="18" charset="0"/>
            <a:sym typeface="Wingdings" pitchFamily="2" charset="2"/>
          </a:endParaRPr>
        </a:p>
        <a:p>
          <a:endParaRPr lang="fr-FR" sz="1400" dirty="0"/>
        </a:p>
      </dgm:t>
    </dgm:pt>
    <dgm:pt modelId="{E9E0E6CC-58D5-455B-BCCE-216C1A638BB0}" type="parTrans" cxnId="{4B3B731E-F94A-4A25-910E-D4C7369E8279}">
      <dgm:prSet/>
      <dgm:spPr/>
      <dgm:t>
        <a:bodyPr/>
        <a:lstStyle/>
        <a:p>
          <a:endParaRPr lang="fr-FR"/>
        </a:p>
      </dgm:t>
    </dgm:pt>
    <dgm:pt modelId="{DDF9C592-D374-4E49-BAE4-DF8826830F63}" type="sibTrans" cxnId="{4B3B731E-F94A-4A25-910E-D4C7369E8279}">
      <dgm:prSet/>
      <dgm:spPr/>
      <dgm:t>
        <a:bodyPr/>
        <a:lstStyle/>
        <a:p>
          <a:endParaRPr lang="fr-FR"/>
        </a:p>
      </dgm:t>
    </dgm:pt>
    <dgm:pt modelId="{F72A09B2-65BD-453C-AF9F-44CBFD95E2F1}">
      <dgm:prSet phldrT="[Texte]"/>
      <dgm:spPr/>
      <dgm:t>
        <a:bodyPr/>
        <a:lstStyle/>
        <a:p>
          <a:r>
            <a:rPr lang="fr-FR" b="1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Preparation</a:t>
          </a:r>
          <a:r>
            <a:rPr lang="fr-FR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of a  </a:t>
          </a:r>
          <a:r>
            <a:rPr lang="fr-FR" b="1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law</a:t>
          </a:r>
          <a:r>
            <a:rPr lang="fr-FR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fr-FR" b="1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project</a:t>
          </a:r>
          <a:r>
            <a:rPr lang="fr-FR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to </a:t>
          </a:r>
          <a:r>
            <a:rPr lang="fr-FR" b="1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derogate</a:t>
          </a:r>
          <a:r>
            <a:rPr lang="fr-FR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  CAO </a:t>
          </a:r>
          <a:r>
            <a:rPr lang="fr-FR" b="1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from</a:t>
          </a:r>
          <a:r>
            <a:rPr lang="fr-FR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public </a:t>
          </a:r>
          <a:r>
            <a:rPr lang="fr-FR" b="1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procurement</a:t>
          </a:r>
          <a:r>
            <a:rPr lang="fr-FR" b="1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fr-FR" b="1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procedures</a:t>
          </a:r>
          <a:endParaRPr lang="fr-FR" dirty="0"/>
        </a:p>
      </dgm:t>
    </dgm:pt>
    <dgm:pt modelId="{E41B5CF6-3CEB-464F-AB85-2E863493AFB3}" type="parTrans" cxnId="{2AC552F6-F27B-4958-922A-317E2D09D943}">
      <dgm:prSet/>
      <dgm:spPr/>
      <dgm:t>
        <a:bodyPr/>
        <a:lstStyle/>
        <a:p>
          <a:endParaRPr lang="fr-FR"/>
        </a:p>
      </dgm:t>
    </dgm:pt>
    <dgm:pt modelId="{DF2639D2-9B06-4B73-B433-65953AB46CC8}" type="sibTrans" cxnId="{2AC552F6-F27B-4958-922A-317E2D09D943}">
      <dgm:prSet/>
      <dgm:spPr/>
      <dgm:t>
        <a:bodyPr/>
        <a:lstStyle/>
        <a:p>
          <a:endParaRPr lang="fr-FR"/>
        </a:p>
      </dgm:t>
    </dgm:pt>
    <dgm:pt modelId="{2C5CBF16-5E1A-4000-9A10-5B562AEF2A1A}">
      <dgm:prSet phldrT="[Texte]" custT="1"/>
      <dgm:spPr>
        <a:solidFill>
          <a:schemeClr val="bg2">
            <a:lumMod val="25000"/>
          </a:schemeClr>
        </a:solidFill>
      </dgm:spPr>
      <dgm:t>
        <a:bodyPr/>
        <a:lstStyle/>
        <a:p>
          <a:pPr algn="ctr"/>
          <a:r>
            <a:rPr lang="fr-FR" sz="1600" dirty="0" err="1" smtClean="0"/>
            <a:t>Recruit</a:t>
          </a:r>
          <a:r>
            <a:rPr lang="fr-FR" sz="1600" dirty="0" smtClean="0"/>
            <a:t>  staff </a:t>
          </a:r>
          <a:r>
            <a:rPr lang="fr-FR" sz="1600" dirty="0" err="1" smtClean="0"/>
            <a:t>with</a:t>
          </a:r>
          <a:r>
            <a:rPr lang="fr-FR" sz="1600" dirty="0" smtClean="0"/>
            <a:t> international CAT1 </a:t>
          </a:r>
          <a:r>
            <a:rPr lang="fr-FR" sz="1600" dirty="0" err="1" smtClean="0"/>
            <a:t>diploma</a:t>
          </a:r>
          <a:r>
            <a:rPr lang="fr-FR" sz="1600" dirty="0" smtClean="0"/>
            <a:t> in </a:t>
          </a:r>
          <a:r>
            <a:rPr lang="fr-FR" sz="1600" dirty="0" err="1" smtClean="0"/>
            <a:t>teaching</a:t>
          </a:r>
          <a:r>
            <a:rPr lang="fr-FR" sz="1600" dirty="0" smtClean="0"/>
            <a:t> LAP  </a:t>
          </a:r>
          <a:r>
            <a:rPr lang="fr-FR" sz="1600" dirty="0" err="1" smtClean="0"/>
            <a:t>students</a:t>
          </a:r>
          <a:r>
            <a:rPr lang="fr-FR" sz="1600" dirty="0" smtClean="0"/>
            <a:t> at the </a:t>
          </a:r>
          <a:r>
            <a:rPr lang="fr-FR" sz="1600" dirty="0" err="1" smtClean="0"/>
            <a:t>School</a:t>
          </a:r>
          <a:r>
            <a:rPr lang="fr-FR" sz="1600" dirty="0" smtClean="0"/>
            <a:t> of </a:t>
          </a:r>
          <a:r>
            <a:rPr lang="fr-FR" sz="1600" dirty="0" err="1" smtClean="0"/>
            <a:t>health</a:t>
          </a:r>
          <a:r>
            <a:rPr lang="fr-FR" sz="1600" dirty="0" smtClean="0"/>
            <a:t>.</a:t>
          </a:r>
        </a:p>
        <a:p>
          <a:pPr algn="ctr"/>
          <a:r>
            <a:rPr lang="fr-FR" sz="1600" dirty="0" err="1" smtClean="0"/>
            <a:t>Nominate</a:t>
          </a:r>
          <a:r>
            <a:rPr lang="fr-FR" sz="1600" dirty="0" smtClean="0"/>
            <a:t> </a:t>
          </a:r>
          <a:r>
            <a:rPr lang="fr-FR" sz="1600" dirty="0" err="1" smtClean="0"/>
            <a:t>internship</a:t>
          </a:r>
          <a:r>
            <a:rPr lang="fr-FR" sz="1600" dirty="0" smtClean="0"/>
            <a:t> </a:t>
          </a:r>
          <a:r>
            <a:rPr lang="fr-FR" sz="1600" dirty="0" err="1" smtClean="0"/>
            <a:t>tutors</a:t>
          </a:r>
          <a:r>
            <a:rPr lang="fr-FR" sz="1600" dirty="0" smtClean="0"/>
            <a:t> to coach </a:t>
          </a:r>
          <a:r>
            <a:rPr lang="fr-FR" sz="1600" dirty="0" err="1" smtClean="0"/>
            <a:t>trainees</a:t>
          </a:r>
          <a:r>
            <a:rPr lang="fr-FR" sz="1600" dirty="0" smtClean="0"/>
            <a:t> </a:t>
          </a:r>
          <a:endParaRPr lang="fr-FR" sz="1600" dirty="0"/>
        </a:p>
      </dgm:t>
    </dgm:pt>
    <dgm:pt modelId="{F8B5A71F-0131-45CE-B6B0-5FA296CEA24E}" type="parTrans" cxnId="{570449D0-6A44-4540-A080-504FA1B0C953}">
      <dgm:prSet/>
      <dgm:spPr/>
      <dgm:t>
        <a:bodyPr/>
        <a:lstStyle/>
        <a:p>
          <a:endParaRPr lang="fr-FR"/>
        </a:p>
      </dgm:t>
    </dgm:pt>
    <dgm:pt modelId="{8EF9C049-0333-4CA9-8B5A-F41E64EAB519}" type="sibTrans" cxnId="{570449D0-6A44-4540-A080-504FA1B0C953}">
      <dgm:prSet/>
      <dgm:spPr/>
      <dgm:t>
        <a:bodyPr/>
        <a:lstStyle/>
        <a:p>
          <a:endParaRPr lang="fr-FR"/>
        </a:p>
      </dgm:t>
    </dgm:pt>
    <dgm:pt modelId="{269A1B1B-04CE-4009-898B-D977CC81F94D}" type="pres">
      <dgm:prSet presAssocID="{6E2CCD42-6411-44A8-9674-1FB2A9D692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TN"/>
        </a:p>
      </dgm:t>
    </dgm:pt>
    <dgm:pt modelId="{A18D609F-B24B-428A-9A21-517C1919FCE4}" type="pres">
      <dgm:prSet presAssocID="{6E2CCD42-6411-44A8-9674-1FB2A9D69202}" presName="bkgdShp" presStyleLbl="alignAccFollowNode1" presStyleIdx="0" presStyleCnt="1"/>
      <dgm:spPr/>
    </dgm:pt>
    <dgm:pt modelId="{9F459880-0DC9-480D-9BA3-B760D829FCB9}" type="pres">
      <dgm:prSet presAssocID="{6E2CCD42-6411-44A8-9674-1FB2A9D69202}" presName="linComp" presStyleCnt="0"/>
      <dgm:spPr/>
    </dgm:pt>
    <dgm:pt modelId="{22573A1E-9E5C-42A5-8494-496ACDD72367}" type="pres">
      <dgm:prSet presAssocID="{DD5F8063-1A40-4104-B20D-0AC5D078F0FC}" presName="compNode" presStyleCnt="0"/>
      <dgm:spPr/>
    </dgm:pt>
    <dgm:pt modelId="{CA436497-9CCF-49DC-ABC4-6DDA1AF24E1A}" type="pres">
      <dgm:prSet presAssocID="{DD5F8063-1A40-4104-B20D-0AC5D078F0F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4FDA7A-1E41-4374-8F93-DCF99FC459BD}" type="pres">
      <dgm:prSet presAssocID="{DD5F8063-1A40-4104-B20D-0AC5D078F0FC}" presName="invisiNode" presStyleLbl="node1" presStyleIdx="0" presStyleCnt="4"/>
      <dgm:spPr/>
    </dgm:pt>
    <dgm:pt modelId="{042840A6-AA22-4AF4-A270-BB9D16BD6C17}" type="pres">
      <dgm:prSet presAssocID="{DD5F8063-1A40-4104-B20D-0AC5D078F0FC}" presName="imagNode" presStyleLbl="fgImgPlace1" presStyleIdx="0" presStyleCnt="4"/>
      <dgm:spPr>
        <a:solidFill>
          <a:schemeClr val="accent5">
            <a:lumMod val="40000"/>
            <a:lumOff val="60000"/>
          </a:schemeClr>
        </a:solidFill>
      </dgm:spPr>
    </dgm:pt>
    <dgm:pt modelId="{22D2D491-7F22-4766-8E7E-8C1F3805A822}" type="pres">
      <dgm:prSet presAssocID="{7427935D-6397-4AD7-8580-982BCEF4E56C}" presName="sibTrans" presStyleLbl="sibTrans2D1" presStyleIdx="0" presStyleCnt="0"/>
      <dgm:spPr/>
      <dgm:t>
        <a:bodyPr/>
        <a:lstStyle/>
        <a:p>
          <a:pPr rtl="1"/>
          <a:endParaRPr lang="ar-TN"/>
        </a:p>
      </dgm:t>
    </dgm:pt>
    <dgm:pt modelId="{A23FBF1B-CE0A-4845-8AE3-F3D25445A4FB}" type="pres">
      <dgm:prSet presAssocID="{2C5CBF16-5E1A-4000-9A10-5B562AEF2A1A}" presName="compNode" presStyleCnt="0"/>
      <dgm:spPr/>
    </dgm:pt>
    <dgm:pt modelId="{06C561DF-EE6D-4196-9CE2-5D93B8FF933E}" type="pres">
      <dgm:prSet presAssocID="{2C5CBF16-5E1A-4000-9A10-5B562AEF2A1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2AB1F6-C846-4611-834C-872FCCD86013}" type="pres">
      <dgm:prSet presAssocID="{2C5CBF16-5E1A-4000-9A10-5B562AEF2A1A}" presName="invisiNode" presStyleLbl="node1" presStyleIdx="1" presStyleCnt="4"/>
      <dgm:spPr/>
    </dgm:pt>
    <dgm:pt modelId="{576D3624-BC89-405D-92A3-01DDE99A9697}" type="pres">
      <dgm:prSet presAssocID="{2C5CBF16-5E1A-4000-9A10-5B562AEF2A1A}" presName="imagNode" presStyleLbl="fgImgPlace1" presStyleIdx="1" presStyleCnt="4"/>
      <dgm:spPr>
        <a:solidFill>
          <a:schemeClr val="bg1">
            <a:lumMod val="85000"/>
          </a:schemeClr>
        </a:solidFill>
      </dgm:spPr>
    </dgm:pt>
    <dgm:pt modelId="{FA1053F6-329B-4C63-B108-9AB44E0CFCEF}" type="pres">
      <dgm:prSet presAssocID="{8EF9C049-0333-4CA9-8B5A-F41E64EAB519}" presName="sibTrans" presStyleLbl="sibTrans2D1" presStyleIdx="0" presStyleCnt="0"/>
      <dgm:spPr/>
      <dgm:t>
        <a:bodyPr/>
        <a:lstStyle/>
        <a:p>
          <a:pPr rtl="1"/>
          <a:endParaRPr lang="ar-TN"/>
        </a:p>
      </dgm:t>
    </dgm:pt>
    <dgm:pt modelId="{AEDBED54-C2A3-4F62-BBCB-15F03D666FEE}" type="pres">
      <dgm:prSet presAssocID="{74047A93-0811-48B4-A83D-6B0428463FAB}" presName="compNode" presStyleCnt="0"/>
      <dgm:spPr/>
    </dgm:pt>
    <dgm:pt modelId="{95738D78-676D-4F7C-BD24-6D3CF875A8D7}" type="pres">
      <dgm:prSet presAssocID="{74047A93-0811-48B4-A83D-6B0428463FAB}" presName="node" presStyleLbl="node1" presStyleIdx="2" presStyleCnt="4" custLinFactNeighborX="-491" custLinFactNeighborY="-7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97F9F4-0AC9-4305-A757-3BD43C7EAF5B}" type="pres">
      <dgm:prSet presAssocID="{74047A93-0811-48B4-A83D-6B0428463FAB}" presName="invisiNode" presStyleLbl="node1" presStyleIdx="2" presStyleCnt="4"/>
      <dgm:spPr/>
    </dgm:pt>
    <dgm:pt modelId="{9A7BEC65-9DF3-4611-8FE8-E58812D614BA}" type="pres">
      <dgm:prSet presAssocID="{74047A93-0811-48B4-A83D-6B0428463FAB}" presName="imagNode" presStyleLbl="fgImgPlace1" presStyleIdx="2" presStyleCnt="4"/>
      <dgm:spPr>
        <a:solidFill>
          <a:schemeClr val="accent3">
            <a:lumMod val="40000"/>
            <a:lumOff val="60000"/>
          </a:schemeClr>
        </a:solidFill>
      </dgm:spPr>
    </dgm:pt>
    <dgm:pt modelId="{EB7B1FB4-B482-4C7F-97B4-FC825D6CDEDA}" type="pres">
      <dgm:prSet presAssocID="{DDF9C592-D374-4E49-BAE4-DF8826830F63}" presName="sibTrans" presStyleLbl="sibTrans2D1" presStyleIdx="0" presStyleCnt="0"/>
      <dgm:spPr/>
      <dgm:t>
        <a:bodyPr/>
        <a:lstStyle/>
        <a:p>
          <a:pPr rtl="1"/>
          <a:endParaRPr lang="ar-TN"/>
        </a:p>
      </dgm:t>
    </dgm:pt>
    <dgm:pt modelId="{18FA22A7-D7C5-46AD-BF4A-3D5A1ED71797}" type="pres">
      <dgm:prSet presAssocID="{F72A09B2-65BD-453C-AF9F-44CBFD95E2F1}" presName="compNode" presStyleCnt="0"/>
      <dgm:spPr/>
    </dgm:pt>
    <dgm:pt modelId="{919E25AA-97D9-48BB-B083-A4EA5392021B}" type="pres">
      <dgm:prSet presAssocID="{F72A09B2-65BD-453C-AF9F-44CBFD95E2F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786B07-7A43-4B3C-923B-8EFAEADC34DE}" type="pres">
      <dgm:prSet presAssocID="{F72A09B2-65BD-453C-AF9F-44CBFD95E2F1}" presName="invisiNode" presStyleLbl="node1" presStyleIdx="3" presStyleCnt="4"/>
      <dgm:spPr/>
    </dgm:pt>
    <dgm:pt modelId="{34989607-2C42-4DF5-BCB6-42E7703FE8DB}" type="pres">
      <dgm:prSet presAssocID="{F72A09B2-65BD-453C-AF9F-44CBFD95E2F1}" presName="imagNode" presStyleLbl="fgImgPlace1" presStyleIdx="3" presStyleCnt="4"/>
      <dgm:spPr>
        <a:solidFill>
          <a:schemeClr val="bg2">
            <a:lumMod val="75000"/>
          </a:schemeClr>
        </a:solidFill>
      </dgm:spPr>
    </dgm:pt>
  </dgm:ptLst>
  <dgm:cxnLst>
    <dgm:cxn modelId="{7FD8D746-4066-45E1-AF6D-BE5BB448A9DA}" type="presOf" srcId="{DD5F8063-1A40-4104-B20D-0AC5D078F0FC}" destId="{CA436497-9CCF-49DC-ABC4-6DDA1AF24E1A}" srcOrd="0" destOrd="0" presId="urn:microsoft.com/office/officeart/2005/8/layout/pList2#1"/>
    <dgm:cxn modelId="{66A7933F-FB73-47BB-A9DD-CF61A6E8529D}" type="presOf" srcId="{6E2CCD42-6411-44A8-9674-1FB2A9D69202}" destId="{269A1B1B-04CE-4009-898B-D977CC81F94D}" srcOrd="0" destOrd="0" presId="urn:microsoft.com/office/officeart/2005/8/layout/pList2#1"/>
    <dgm:cxn modelId="{943E0814-1C7D-4444-AC4E-6B096F2468E9}" type="presOf" srcId="{2C5CBF16-5E1A-4000-9A10-5B562AEF2A1A}" destId="{06C561DF-EE6D-4196-9CE2-5D93B8FF933E}" srcOrd="0" destOrd="0" presId="urn:microsoft.com/office/officeart/2005/8/layout/pList2#1"/>
    <dgm:cxn modelId="{25C540A8-C631-48CA-9A9F-64BE4967DE14}" type="presOf" srcId="{F72A09B2-65BD-453C-AF9F-44CBFD95E2F1}" destId="{919E25AA-97D9-48BB-B083-A4EA5392021B}" srcOrd="0" destOrd="0" presId="urn:microsoft.com/office/officeart/2005/8/layout/pList2#1"/>
    <dgm:cxn modelId="{2AC552F6-F27B-4958-922A-317E2D09D943}" srcId="{6E2CCD42-6411-44A8-9674-1FB2A9D69202}" destId="{F72A09B2-65BD-453C-AF9F-44CBFD95E2F1}" srcOrd="3" destOrd="0" parTransId="{E41B5CF6-3CEB-464F-AB85-2E863493AFB3}" sibTransId="{DF2639D2-9B06-4B73-B433-65953AB46CC8}"/>
    <dgm:cxn modelId="{CCBCF3B6-A491-44AD-9C6F-51E4B773367F}" srcId="{6E2CCD42-6411-44A8-9674-1FB2A9D69202}" destId="{DD5F8063-1A40-4104-B20D-0AC5D078F0FC}" srcOrd="0" destOrd="0" parTransId="{C7F72696-4943-499D-B8C0-E52A3185CA5F}" sibTransId="{7427935D-6397-4AD7-8580-982BCEF4E56C}"/>
    <dgm:cxn modelId="{570449D0-6A44-4540-A080-504FA1B0C953}" srcId="{6E2CCD42-6411-44A8-9674-1FB2A9D69202}" destId="{2C5CBF16-5E1A-4000-9A10-5B562AEF2A1A}" srcOrd="1" destOrd="0" parTransId="{F8B5A71F-0131-45CE-B6B0-5FA296CEA24E}" sibTransId="{8EF9C049-0333-4CA9-8B5A-F41E64EAB519}"/>
    <dgm:cxn modelId="{3E0B10D8-0C6D-45CC-BAED-3E6C136567BC}" type="presOf" srcId="{8EF9C049-0333-4CA9-8B5A-F41E64EAB519}" destId="{FA1053F6-329B-4C63-B108-9AB44E0CFCEF}" srcOrd="0" destOrd="0" presId="urn:microsoft.com/office/officeart/2005/8/layout/pList2#1"/>
    <dgm:cxn modelId="{7BB9426F-24B6-46F4-BD73-FA070CC821E4}" type="presOf" srcId="{7427935D-6397-4AD7-8580-982BCEF4E56C}" destId="{22D2D491-7F22-4766-8E7E-8C1F3805A822}" srcOrd="0" destOrd="0" presId="urn:microsoft.com/office/officeart/2005/8/layout/pList2#1"/>
    <dgm:cxn modelId="{1E67109B-2152-442D-89A4-63481CD3C376}" type="presOf" srcId="{74047A93-0811-48B4-A83D-6B0428463FAB}" destId="{95738D78-676D-4F7C-BD24-6D3CF875A8D7}" srcOrd="0" destOrd="0" presId="urn:microsoft.com/office/officeart/2005/8/layout/pList2#1"/>
    <dgm:cxn modelId="{4B3B731E-F94A-4A25-910E-D4C7369E8279}" srcId="{6E2CCD42-6411-44A8-9674-1FB2A9D69202}" destId="{74047A93-0811-48B4-A83D-6B0428463FAB}" srcOrd="2" destOrd="0" parTransId="{E9E0E6CC-58D5-455B-BCCE-216C1A638BB0}" sibTransId="{DDF9C592-D374-4E49-BAE4-DF8826830F63}"/>
    <dgm:cxn modelId="{FA946B71-F0CC-48C1-A511-ED2629E842B6}" type="presOf" srcId="{DDF9C592-D374-4E49-BAE4-DF8826830F63}" destId="{EB7B1FB4-B482-4C7F-97B4-FC825D6CDEDA}" srcOrd="0" destOrd="0" presId="urn:microsoft.com/office/officeart/2005/8/layout/pList2#1"/>
    <dgm:cxn modelId="{4FCB49EB-20B6-420F-9839-E5FB2EFE3719}" type="presParOf" srcId="{269A1B1B-04CE-4009-898B-D977CC81F94D}" destId="{A18D609F-B24B-428A-9A21-517C1919FCE4}" srcOrd="0" destOrd="0" presId="urn:microsoft.com/office/officeart/2005/8/layout/pList2#1"/>
    <dgm:cxn modelId="{1003C2F5-3153-4C67-90E7-64E1274B4068}" type="presParOf" srcId="{269A1B1B-04CE-4009-898B-D977CC81F94D}" destId="{9F459880-0DC9-480D-9BA3-B760D829FCB9}" srcOrd="1" destOrd="0" presId="urn:microsoft.com/office/officeart/2005/8/layout/pList2#1"/>
    <dgm:cxn modelId="{F156111E-ED0F-49FF-8727-5AEDDC43B9B5}" type="presParOf" srcId="{9F459880-0DC9-480D-9BA3-B760D829FCB9}" destId="{22573A1E-9E5C-42A5-8494-496ACDD72367}" srcOrd="0" destOrd="0" presId="urn:microsoft.com/office/officeart/2005/8/layout/pList2#1"/>
    <dgm:cxn modelId="{0D9AA512-F937-48EA-8637-542CCD355029}" type="presParOf" srcId="{22573A1E-9E5C-42A5-8494-496ACDD72367}" destId="{CA436497-9CCF-49DC-ABC4-6DDA1AF24E1A}" srcOrd="0" destOrd="0" presId="urn:microsoft.com/office/officeart/2005/8/layout/pList2#1"/>
    <dgm:cxn modelId="{BE0B8C1E-4F5D-48E1-9898-651A7A3CD05B}" type="presParOf" srcId="{22573A1E-9E5C-42A5-8494-496ACDD72367}" destId="{2D4FDA7A-1E41-4374-8F93-DCF99FC459BD}" srcOrd="1" destOrd="0" presId="urn:microsoft.com/office/officeart/2005/8/layout/pList2#1"/>
    <dgm:cxn modelId="{4B5DE62B-2476-463B-BD01-69CAB18910EF}" type="presParOf" srcId="{22573A1E-9E5C-42A5-8494-496ACDD72367}" destId="{042840A6-AA22-4AF4-A270-BB9D16BD6C17}" srcOrd="2" destOrd="0" presId="urn:microsoft.com/office/officeart/2005/8/layout/pList2#1"/>
    <dgm:cxn modelId="{BF7F6CA6-E358-433A-B00D-178B76B2B06C}" type="presParOf" srcId="{9F459880-0DC9-480D-9BA3-B760D829FCB9}" destId="{22D2D491-7F22-4766-8E7E-8C1F3805A822}" srcOrd="1" destOrd="0" presId="urn:microsoft.com/office/officeart/2005/8/layout/pList2#1"/>
    <dgm:cxn modelId="{4F3D9108-B2E6-46C2-9DF5-0C053DE431CD}" type="presParOf" srcId="{9F459880-0DC9-480D-9BA3-B760D829FCB9}" destId="{A23FBF1B-CE0A-4845-8AE3-F3D25445A4FB}" srcOrd="2" destOrd="0" presId="urn:microsoft.com/office/officeart/2005/8/layout/pList2#1"/>
    <dgm:cxn modelId="{9687D1E3-A9DE-4150-815B-362C152E0A2B}" type="presParOf" srcId="{A23FBF1B-CE0A-4845-8AE3-F3D25445A4FB}" destId="{06C561DF-EE6D-4196-9CE2-5D93B8FF933E}" srcOrd="0" destOrd="0" presId="urn:microsoft.com/office/officeart/2005/8/layout/pList2#1"/>
    <dgm:cxn modelId="{C2F8AD6D-C5FB-46B6-AD6D-7EE3C9904650}" type="presParOf" srcId="{A23FBF1B-CE0A-4845-8AE3-F3D25445A4FB}" destId="{D22AB1F6-C846-4611-834C-872FCCD86013}" srcOrd="1" destOrd="0" presId="urn:microsoft.com/office/officeart/2005/8/layout/pList2#1"/>
    <dgm:cxn modelId="{7E6C4B4B-1DD3-4B6D-8F09-60EB16FA4C96}" type="presParOf" srcId="{A23FBF1B-CE0A-4845-8AE3-F3D25445A4FB}" destId="{576D3624-BC89-405D-92A3-01DDE99A9697}" srcOrd="2" destOrd="0" presId="urn:microsoft.com/office/officeart/2005/8/layout/pList2#1"/>
    <dgm:cxn modelId="{5FDFF363-92C7-42DF-99F7-14E3F6B07B04}" type="presParOf" srcId="{9F459880-0DC9-480D-9BA3-B760D829FCB9}" destId="{FA1053F6-329B-4C63-B108-9AB44E0CFCEF}" srcOrd="3" destOrd="0" presId="urn:microsoft.com/office/officeart/2005/8/layout/pList2#1"/>
    <dgm:cxn modelId="{38843250-1A2A-46B4-8FA0-201EFC9DAE32}" type="presParOf" srcId="{9F459880-0DC9-480D-9BA3-B760D829FCB9}" destId="{AEDBED54-C2A3-4F62-BBCB-15F03D666FEE}" srcOrd="4" destOrd="0" presId="urn:microsoft.com/office/officeart/2005/8/layout/pList2#1"/>
    <dgm:cxn modelId="{B19ECCFB-3AF4-470D-A6E6-3614AF2F3C60}" type="presParOf" srcId="{AEDBED54-C2A3-4F62-BBCB-15F03D666FEE}" destId="{95738D78-676D-4F7C-BD24-6D3CF875A8D7}" srcOrd="0" destOrd="0" presId="urn:microsoft.com/office/officeart/2005/8/layout/pList2#1"/>
    <dgm:cxn modelId="{453F4C6E-3863-474D-911F-DAA861A543CA}" type="presParOf" srcId="{AEDBED54-C2A3-4F62-BBCB-15F03D666FEE}" destId="{6397F9F4-0AC9-4305-A757-3BD43C7EAF5B}" srcOrd="1" destOrd="0" presId="urn:microsoft.com/office/officeart/2005/8/layout/pList2#1"/>
    <dgm:cxn modelId="{D7E7144E-2793-4F45-8A65-6369776FB42B}" type="presParOf" srcId="{AEDBED54-C2A3-4F62-BBCB-15F03D666FEE}" destId="{9A7BEC65-9DF3-4611-8FE8-E58812D614BA}" srcOrd="2" destOrd="0" presId="urn:microsoft.com/office/officeart/2005/8/layout/pList2#1"/>
    <dgm:cxn modelId="{55EFBB06-C1CD-44BF-92D1-A98193DFD963}" type="presParOf" srcId="{9F459880-0DC9-480D-9BA3-B760D829FCB9}" destId="{EB7B1FB4-B482-4C7F-97B4-FC825D6CDEDA}" srcOrd="5" destOrd="0" presId="urn:microsoft.com/office/officeart/2005/8/layout/pList2#1"/>
    <dgm:cxn modelId="{790C9772-DA8A-4EFB-84B6-6C8307C4CAFB}" type="presParOf" srcId="{9F459880-0DC9-480D-9BA3-B760D829FCB9}" destId="{18FA22A7-D7C5-46AD-BF4A-3D5A1ED71797}" srcOrd="6" destOrd="0" presId="urn:microsoft.com/office/officeart/2005/8/layout/pList2#1"/>
    <dgm:cxn modelId="{70D06807-30F5-4A1B-AE4E-F2E3FCDE1EFD}" type="presParOf" srcId="{18FA22A7-D7C5-46AD-BF4A-3D5A1ED71797}" destId="{919E25AA-97D9-48BB-B083-A4EA5392021B}" srcOrd="0" destOrd="0" presId="urn:microsoft.com/office/officeart/2005/8/layout/pList2#1"/>
    <dgm:cxn modelId="{18B352B8-2F8C-47D4-8994-BA043B84EB3F}" type="presParOf" srcId="{18FA22A7-D7C5-46AD-BF4A-3D5A1ED71797}" destId="{6A786B07-7A43-4B3C-923B-8EFAEADC34DE}" srcOrd="1" destOrd="0" presId="urn:microsoft.com/office/officeart/2005/8/layout/pList2#1"/>
    <dgm:cxn modelId="{5E17AA8B-BC8B-4023-899D-5207318E2CB4}" type="presParOf" srcId="{18FA22A7-D7C5-46AD-BF4A-3D5A1ED71797}" destId="{34989607-2C42-4DF5-BCB6-42E7703FE8DB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DB52C-94F9-4CBF-BF80-DE8AB522E95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205CC-7BE0-47ED-88B2-FAB7450D904D}">
      <dsp:nvSpPr>
        <dsp:cNvPr id="0" name=""/>
        <dsp:cNvSpPr/>
      </dsp:nvSpPr>
      <dsp:spPr>
        <a:xfrm>
          <a:off x="460128" y="312440"/>
          <a:ext cx="6709148" cy="6252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2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Introduction: </a:t>
          </a:r>
          <a:r>
            <a:rPr lang="fr-FR" sz="3100" kern="1200" dirty="0" err="1" smtClean="0"/>
            <a:t>presentation</a:t>
          </a:r>
          <a:r>
            <a:rPr lang="fr-FR" sz="3100" kern="1200" dirty="0" smtClean="0"/>
            <a:t> of CAO  </a:t>
          </a:r>
          <a:endParaRPr lang="fr-FR" sz="3100" kern="1200" dirty="0"/>
        </a:p>
      </dsp:txBody>
      <dsp:txXfrm>
        <a:off x="460128" y="312440"/>
        <a:ext cx="6709148" cy="625205"/>
      </dsp:txXfrm>
    </dsp:sp>
    <dsp:sp modelId="{68216C0E-1563-4739-854B-7B9C7F580C16}">
      <dsp:nvSpPr>
        <dsp:cNvPr id="0" name=""/>
        <dsp:cNvSpPr/>
      </dsp:nvSpPr>
      <dsp:spPr>
        <a:xfrm>
          <a:off x="99134" y="23352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0DD72C-22A2-4E40-8185-C13D50AB9A22}">
      <dsp:nvSpPr>
        <dsp:cNvPr id="0" name=""/>
        <dsp:cNvSpPr/>
      </dsp:nvSpPr>
      <dsp:spPr>
        <a:xfrm>
          <a:off x="818573" y="1250411"/>
          <a:ext cx="6350704" cy="6252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3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Production in CAO</a:t>
          </a:r>
          <a:endParaRPr lang="fr-FR" sz="3100" kern="1200" dirty="0"/>
        </a:p>
      </dsp:txBody>
      <dsp:txXfrm>
        <a:off x="818573" y="1250411"/>
        <a:ext cx="6350704" cy="625205"/>
      </dsp:txXfrm>
    </dsp:sp>
    <dsp:sp modelId="{95C254F8-11E6-40C0-B3D6-89A48A766413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DD8412-4B78-4DED-BB01-B7F6FD5D81B1}">
      <dsp:nvSpPr>
        <dsp:cNvPr id="0" name=""/>
        <dsp:cNvSpPr/>
      </dsp:nvSpPr>
      <dsp:spPr>
        <a:xfrm>
          <a:off x="818573" y="2188382"/>
          <a:ext cx="6350704" cy="6252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Training and </a:t>
          </a:r>
          <a:r>
            <a:rPr lang="fr-FR" sz="3100" kern="1200" dirty="0" err="1" smtClean="0"/>
            <a:t>upgrading</a:t>
          </a:r>
          <a:endParaRPr lang="fr-FR" sz="3100" kern="1200" dirty="0"/>
        </a:p>
      </dsp:txBody>
      <dsp:txXfrm>
        <a:off x="818573" y="2188382"/>
        <a:ext cx="6350704" cy="625205"/>
      </dsp:txXfrm>
    </dsp:sp>
    <dsp:sp modelId="{FF02A511-F63A-4249-83CE-28FC2C1F1262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FEB162-D955-42E4-8729-FC9F7D167CC6}">
      <dsp:nvSpPr>
        <dsp:cNvPr id="0" name=""/>
        <dsp:cNvSpPr/>
      </dsp:nvSpPr>
      <dsp:spPr>
        <a:xfrm>
          <a:off x="460128" y="3126353"/>
          <a:ext cx="6709148" cy="6252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err="1" smtClean="0"/>
            <a:t>Impeovement</a:t>
          </a:r>
          <a:r>
            <a:rPr lang="fr-FR" sz="3100" kern="1200" dirty="0" smtClean="0"/>
            <a:t> of the  performance of CAO</a:t>
          </a:r>
          <a:endParaRPr lang="fr-FR" sz="3100" kern="1200" dirty="0"/>
        </a:p>
      </dsp:txBody>
      <dsp:txXfrm>
        <a:off x="460128" y="3126353"/>
        <a:ext cx="6709148" cy="625205"/>
      </dsp:txXfrm>
    </dsp:sp>
    <dsp:sp modelId="{0634912B-142B-4FE7-A3BB-732F1FA76058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E61AE-CEFB-4817-9FB9-524DB34989CD}">
      <dsp:nvSpPr>
        <dsp:cNvPr id="0" name=""/>
        <dsp:cNvSpPr/>
      </dsp:nvSpPr>
      <dsp:spPr>
        <a:xfrm>
          <a:off x="1951503" y="591239"/>
          <a:ext cx="3945864" cy="3945864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52E8BB-8BCC-4260-AC36-61D566653FD8}">
      <dsp:nvSpPr>
        <dsp:cNvPr id="0" name=""/>
        <dsp:cNvSpPr/>
      </dsp:nvSpPr>
      <dsp:spPr>
        <a:xfrm>
          <a:off x="1951503" y="591239"/>
          <a:ext cx="3945864" cy="3945864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1759A5-3CF2-49A8-854B-6F2238147ED2}">
      <dsp:nvSpPr>
        <dsp:cNvPr id="0" name=""/>
        <dsp:cNvSpPr/>
      </dsp:nvSpPr>
      <dsp:spPr>
        <a:xfrm>
          <a:off x="1951503" y="591239"/>
          <a:ext cx="3945864" cy="3945864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DE493E-EC1D-4A2C-A0F0-20601BF2027B}">
      <dsp:nvSpPr>
        <dsp:cNvPr id="0" name=""/>
        <dsp:cNvSpPr/>
      </dsp:nvSpPr>
      <dsp:spPr>
        <a:xfrm>
          <a:off x="1951503" y="591239"/>
          <a:ext cx="3945864" cy="3945864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BA36CB-352E-4185-9949-E24A2E81B845}">
      <dsp:nvSpPr>
        <dsp:cNvPr id="0" name=""/>
        <dsp:cNvSpPr/>
      </dsp:nvSpPr>
      <dsp:spPr>
        <a:xfrm>
          <a:off x="3016143" y="1655879"/>
          <a:ext cx="1816584" cy="181658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 smtClean="0"/>
            <a:t>CAO</a:t>
          </a:r>
          <a:endParaRPr lang="fr-FR" sz="4800" kern="1200" dirty="0"/>
        </a:p>
      </dsp:txBody>
      <dsp:txXfrm>
        <a:off x="3282176" y="1921912"/>
        <a:ext cx="1284518" cy="1284518"/>
      </dsp:txXfrm>
    </dsp:sp>
    <dsp:sp modelId="{53123266-B7D9-4C7F-B642-56FB00D0E882}">
      <dsp:nvSpPr>
        <dsp:cNvPr id="0" name=""/>
        <dsp:cNvSpPr/>
      </dsp:nvSpPr>
      <dsp:spPr>
        <a:xfrm>
          <a:off x="3150432" y="1213"/>
          <a:ext cx="1548006" cy="127160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latin typeface="Times New Roman" pitchFamily="18" charset="0"/>
              <a:cs typeface="Times New Roman" pitchFamily="18" charset="0"/>
            </a:rPr>
            <a:t>Insured</a:t>
          </a:r>
          <a:r>
            <a:rPr lang="fr-FR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1400" b="1" kern="1200" dirty="0" err="1" smtClean="0">
              <a:latin typeface="Times New Roman" pitchFamily="18" charset="0"/>
              <a:cs typeface="Times New Roman" pitchFamily="18" charset="0"/>
            </a:rPr>
            <a:t>persons</a:t>
          </a:r>
          <a:r>
            <a:rPr lang="fr-FR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1400" b="1" kern="1200" dirty="0" err="1" smtClean="0">
              <a:latin typeface="Times New Roman" pitchFamily="18" charset="0"/>
              <a:cs typeface="Times New Roman" pitchFamily="18" charset="0"/>
            </a:rPr>
            <a:t>affiliated</a:t>
          </a:r>
          <a:r>
            <a:rPr lang="fr-FR" sz="1400" b="1" kern="1200" dirty="0" smtClean="0">
              <a:latin typeface="Times New Roman" pitchFamily="18" charset="0"/>
              <a:cs typeface="Times New Roman" pitchFamily="18" charset="0"/>
            </a:rPr>
            <a:t> to CNAM </a:t>
          </a:r>
          <a:endParaRPr lang="fr-FR" sz="1400" kern="1200" dirty="0"/>
        </a:p>
      </dsp:txBody>
      <dsp:txXfrm>
        <a:off x="3377132" y="187436"/>
        <a:ext cx="1094606" cy="899163"/>
      </dsp:txXfrm>
    </dsp:sp>
    <dsp:sp modelId="{E2E72C00-FDD9-46D9-9A3E-6631018B1663}">
      <dsp:nvSpPr>
        <dsp:cNvPr id="0" name=""/>
        <dsp:cNvSpPr/>
      </dsp:nvSpPr>
      <dsp:spPr>
        <a:xfrm>
          <a:off x="5077587" y="1928367"/>
          <a:ext cx="1548006" cy="127160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3750088"/>
                <a:satOff val="-5627"/>
                <a:lumOff val="-915"/>
                <a:alphaOff val="0"/>
                <a:shade val="22000"/>
                <a:satMod val="160000"/>
              </a:schemeClr>
              <a:schemeClr val="accent3">
                <a:hueOff val="3750088"/>
                <a:satOff val="-5627"/>
                <a:lumOff val="-915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itchFamily="18" charset="0"/>
              <a:cs typeface="Times New Roman" pitchFamily="18" charset="0"/>
            </a:rPr>
            <a:t>Holders of free care cards</a:t>
          </a:r>
          <a:r>
            <a:rPr lang="fr-FR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fr-FR" sz="1400" kern="1200" dirty="0"/>
        </a:p>
      </dsp:txBody>
      <dsp:txXfrm>
        <a:off x="5304287" y="2114590"/>
        <a:ext cx="1094606" cy="899163"/>
      </dsp:txXfrm>
    </dsp:sp>
    <dsp:sp modelId="{9619FD2F-97BD-4742-BF4E-74E2B5A7726D}">
      <dsp:nvSpPr>
        <dsp:cNvPr id="0" name=""/>
        <dsp:cNvSpPr/>
      </dsp:nvSpPr>
      <dsp:spPr>
        <a:xfrm>
          <a:off x="3132433" y="3855521"/>
          <a:ext cx="1584005" cy="127160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7500176"/>
                <a:satOff val="-11253"/>
                <a:lumOff val="-1830"/>
                <a:alphaOff val="0"/>
                <a:shade val="22000"/>
                <a:satMod val="160000"/>
              </a:schemeClr>
              <a:schemeClr val="accent3">
                <a:hueOff val="7500176"/>
                <a:satOff val="-11253"/>
                <a:lumOff val="-183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latin typeface="Times New Roman" pitchFamily="18" charset="0"/>
              <a:cs typeface="Times New Roman" pitchFamily="18" charset="0"/>
            </a:rPr>
            <a:t>Payers</a:t>
          </a:r>
          <a:r>
            <a:rPr lang="fr-FR" sz="1400" b="1" kern="1200" dirty="0" smtClean="0">
              <a:latin typeface="Times New Roman" pitchFamily="18" charset="0"/>
              <a:cs typeface="Times New Roman" pitchFamily="18" charset="0"/>
            </a:rPr>
            <a:t> ( cash)</a:t>
          </a:r>
          <a:endParaRPr lang="fr-FR" sz="1400" kern="1200" dirty="0"/>
        </a:p>
      </dsp:txBody>
      <dsp:txXfrm>
        <a:off x="3364405" y="4041744"/>
        <a:ext cx="1120061" cy="899163"/>
      </dsp:txXfrm>
    </dsp:sp>
    <dsp:sp modelId="{28F43080-70F2-4CB9-94FB-A48B44EF0307}">
      <dsp:nvSpPr>
        <dsp:cNvPr id="0" name=""/>
        <dsp:cNvSpPr/>
      </dsp:nvSpPr>
      <dsp:spPr>
        <a:xfrm>
          <a:off x="1223278" y="1928367"/>
          <a:ext cx="1548006" cy="127160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1250264"/>
                <a:satOff val="-16880"/>
                <a:lumOff val="-2745"/>
                <a:alphaOff val="0"/>
                <a:shade val="22000"/>
                <a:satMod val="160000"/>
              </a:schemeClr>
              <a:schemeClr val="accent3">
                <a:hueOff val="11250264"/>
                <a:satOff val="-16880"/>
                <a:lumOff val="-2745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latin typeface="Times New Roman" pitchFamily="18" charset="0"/>
              <a:cs typeface="Times New Roman" pitchFamily="18" charset="0"/>
            </a:rPr>
            <a:t>Private</a:t>
          </a:r>
          <a:r>
            <a:rPr lang="fr-FR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fr-FR" sz="1400" b="1" kern="1200" dirty="0" err="1" smtClean="0">
              <a:latin typeface="Times New Roman" pitchFamily="18" charset="0"/>
              <a:cs typeface="Times New Roman" pitchFamily="18" charset="0"/>
            </a:rPr>
            <a:t>insurances</a:t>
          </a:r>
          <a:endParaRPr lang="fr-FR" sz="1400" kern="1200" dirty="0"/>
        </a:p>
      </dsp:txBody>
      <dsp:txXfrm>
        <a:off x="1449978" y="2114590"/>
        <a:ext cx="1094606" cy="8991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CECC3-F6D1-4313-96B6-3BEE073C41B6}">
      <dsp:nvSpPr>
        <dsp:cNvPr id="0" name=""/>
        <dsp:cNvSpPr/>
      </dsp:nvSpPr>
      <dsp:spPr>
        <a:xfrm>
          <a:off x="629305" y="0"/>
          <a:ext cx="7132125" cy="3675048"/>
        </a:xfrm>
        <a:prstGeom prst="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DED1D-9BFF-4793-A5DF-4D8B07631C08}">
      <dsp:nvSpPr>
        <dsp:cNvPr id="0" name=""/>
        <dsp:cNvSpPr/>
      </dsp:nvSpPr>
      <dsp:spPr>
        <a:xfrm>
          <a:off x="49075" y="1154773"/>
          <a:ext cx="1246638" cy="1470019"/>
        </a:xfrm>
        <a:prstGeom prst="roundRect">
          <a:avLst/>
        </a:prstGeom>
        <a:solidFill>
          <a:srgbClr val="DACB0C"/>
        </a:solidFill>
        <a:ln w="12700" cap="flat" cmpd="sng" algn="ctr">
          <a:noFill/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Patient </a:t>
          </a:r>
          <a:r>
            <a:rPr lang="fr-FR" sz="1600" b="0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assessment</a:t>
          </a:r>
          <a:r>
            <a:rPr lang="fr-FR" sz="16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and  prescription of the </a:t>
          </a:r>
          <a:r>
            <a:rPr lang="fr-FR" sz="1600" b="0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fitting</a:t>
          </a:r>
          <a:r>
            <a:rPr lang="fr-FR" sz="16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code </a:t>
          </a:r>
          <a:endParaRPr lang="ar-TN" sz="1600" b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9931" y="1215629"/>
        <a:ext cx="1124926" cy="1348307"/>
      </dsp:txXfrm>
    </dsp:sp>
    <dsp:sp modelId="{BD1768F1-683C-4D41-98D8-44EF7DF01487}">
      <dsp:nvSpPr>
        <dsp:cNvPr id="0" name=""/>
        <dsp:cNvSpPr/>
      </dsp:nvSpPr>
      <dsp:spPr>
        <a:xfrm>
          <a:off x="1445509" y="1154773"/>
          <a:ext cx="1028766" cy="1470019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noFill/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Deposit</a:t>
          </a:r>
          <a:r>
            <a:rPr lang="fr-FR" sz="16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of the file at the Centre desk</a:t>
          </a:r>
          <a:endParaRPr lang="ar-TN" sz="1600" b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95729" y="1204993"/>
        <a:ext cx="928326" cy="1369579"/>
      </dsp:txXfrm>
    </dsp:sp>
    <dsp:sp modelId="{DCE59D96-F41B-4D9B-9FA0-FE3CCC5DAF5B}">
      <dsp:nvSpPr>
        <dsp:cNvPr id="0" name=""/>
        <dsp:cNvSpPr/>
      </dsp:nvSpPr>
      <dsp:spPr>
        <a:xfrm>
          <a:off x="2621355" y="1154773"/>
          <a:ext cx="1137476" cy="1470019"/>
        </a:xfrm>
        <a:prstGeom prst="roundRect">
          <a:avLst/>
        </a:prstGeom>
        <a:solidFill>
          <a:srgbClr val="DACB0C"/>
        </a:solidFill>
        <a:ln w="12700" cap="flat" cmpd="sng" algn="ctr">
          <a:noFill/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Casting and </a:t>
          </a:r>
          <a:r>
            <a:rPr lang="fr-FR" sz="1600" b="0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footprint</a:t>
          </a:r>
          <a:r>
            <a:rPr lang="fr-FR" sz="16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fr-FR" sz="1600" b="0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taking</a:t>
          </a:r>
          <a:endParaRPr lang="ar-TN" sz="1600" b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76882" y="1210300"/>
        <a:ext cx="1026422" cy="1358965"/>
      </dsp:txXfrm>
    </dsp:sp>
    <dsp:sp modelId="{F39465E2-594D-4A86-85B3-5E2360EC139D}">
      <dsp:nvSpPr>
        <dsp:cNvPr id="0" name=""/>
        <dsp:cNvSpPr/>
      </dsp:nvSpPr>
      <dsp:spPr>
        <a:xfrm>
          <a:off x="3914137" y="1154773"/>
          <a:ext cx="1498305" cy="1470019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noFill/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Manufac</a:t>
          </a:r>
          <a:r>
            <a:rPr lang="fr-FR" sz="16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ture of the </a:t>
          </a:r>
          <a:r>
            <a:rPr lang="fr-FR" sz="1600" b="0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device</a:t>
          </a:r>
          <a:endParaRPr lang="ar-TN" sz="1600" b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85897" y="1226533"/>
        <a:ext cx="1354785" cy="1326499"/>
      </dsp:txXfrm>
    </dsp:sp>
    <dsp:sp modelId="{4CF45B78-6895-4D68-9DD6-BD2E8B88347B}">
      <dsp:nvSpPr>
        <dsp:cNvPr id="0" name=""/>
        <dsp:cNvSpPr/>
      </dsp:nvSpPr>
      <dsp:spPr>
        <a:xfrm>
          <a:off x="5544615" y="1154773"/>
          <a:ext cx="1028766" cy="1470019"/>
        </a:xfrm>
        <a:prstGeom prst="roundRect">
          <a:avLst/>
        </a:prstGeom>
        <a:solidFill>
          <a:srgbClr val="DACB0C"/>
        </a:solidFill>
        <a:ln w="12700" cap="flat" cmpd="sng" algn="ctr">
          <a:noFill/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Trial</a:t>
          </a:r>
          <a:endParaRPr lang="ar-TN" sz="1600" b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94835" y="1204993"/>
        <a:ext cx="928326" cy="1369579"/>
      </dsp:txXfrm>
    </dsp:sp>
    <dsp:sp modelId="{D90F396B-878B-4C45-BF17-15986AFB1434}">
      <dsp:nvSpPr>
        <dsp:cNvPr id="0" name=""/>
        <dsp:cNvSpPr/>
      </dsp:nvSpPr>
      <dsp:spPr>
        <a:xfrm>
          <a:off x="6693214" y="1151172"/>
          <a:ext cx="1592026" cy="1470019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noFill/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Delivery of the </a:t>
          </a:r>
          <a:r>
            <a:rPr lang="fr-FR" sz="1600" b="0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device</a:t>
          </a:r>
          <a:r>
            <a:rPr lang="fr-FR" sz="16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ar-TN" sz="1600" b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64974" y="1222932"/>
        <a:ext cx="1448506" cy="1326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C5A0E-9569-4701-ABBA-B72BA21B2693}">
      <dsp:nvSpPr>
        <dsp:cNvPr id="0" name=""/>
        <dsp:cNvSpPr/>
      </dsp:nvSpPr>
      <dsp:spPr>
        <a:xfrm>
          <a:off x="674491" y="910986"/>
          <a:ext cx="822323" cy="447467"/>
        </a:xfrm>
        <a:custGeom>
          <a:avLst/>
          <a:gdLst/>
          <a:ahLst/>
          <a:cxnLst/>
          <a:rect l="0" t="0" r="0" b="0"/>
          <a:pathLst>
            <a:path>
              <a:moveTo>
                <a:pt x="822323" y="0"/>
              </a:moveTo>
              <a:lnTo>
                <a:pt x="822323" y="322702"/>
              </a:lnTo>
              <a:lnTo>
                <a:pt x="0" y="322702"/>
              </a:lnTo>
              <a:lnTo>
                <a:pt x="0" y="447467"/>
              </a:lnTo>
            </a:path>
          </a:pathLst>
        </a:custGeom>
        <a:noFill/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D021B-7C11-4E7A-8E67-99B4380A77F9}">
      <dsp:nvSpPr>
        <dsp:cNvPr id="0" name=""/>
        <dsp:cNvSpPr/>
      </dsp:nvSpPr>
      <dsp:spPr>
        <a:xfrm>
          <a:off x="1496814" y="910986"/>
          <a:ext cx="823036" cy="447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702"/>
              </a:lnTo>
              <a:lnTo>
                <a:pt x="823036" y="322702"/>
              </a:lnTo>
              <a:lnTo>
                <a:pt x="823036" y="447467"/>
              </a:lnTo>
            </a:path>
          </a:pathLst>
        </a:custGeom>
        <a:noFill/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7037F-EDB2-4EBD-BFF8-21162D71B4A5}">
      <dsp:nvSpPr>
        <dsp:cNvPr id="0" name=""/>
        <dsp:cNvSpPr/>
      </dsp:nvSpPr>
      <dsp:spPr>
        <a:xfrm>
          <a:off x="823420" y="55776"/>
          <a:ext cx="1346787" cy="855210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2C361-2422-41B5-B8F9-3B1535CA9822}">
      <dsp:nvSpPr>
        <dsp:cNvPr id="0" name=""/>
        <dsp:cNvSpPr/>
      </dsp:nvSpPr>
      <dsp:spPr>
        <a:xfrm>
          <a:off x="973063" y="197937"/>
          <a:ext cx="1346787" cy="855210"/>
        </a:xfrm>
        <a:prstGeom prst="roundRect">
          <a:avLst>
            <a:gd name="adj" fmla="val 10000"/>
          </a:avLst>
        </a:prstGeom>
        <a:solidFill>
          <a:srgbClr val="DACB0C">
            <a:alpha val="90000"/>
          </a:srgb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Phase 1</a:t>
          </a:r>
          <a:endParaRPr lang="ar-SA" sz="1800" b="1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2013-2015</a:t>
          </a:r>
          <a:endParaRPr lang="fr-FR" sz="2000" b="1" kern="1200" dirty="0"/>
        </a:p>
      </dsp:txBody>
      <dsp:txXfrm>
        <a:off x="998111" y="222985"/>
        <a:ext cx="1296691" cy="805114"/>
      </dsp:txXfrm>
    </dsp:sp>
    <dsp:sp modelId="{EEA5D395-ABA5-4DDF-AC3F-3F96A8B88B95}">
      <dsp:nvSpPr>
        <dsp:cNvPr id="0" name=""/>
        <dsp:cNvSpPr/>
      </dsp:nvSpPr>
      <dsp:spPr>
        <a:xfrm>
          <a:off x="1646457" y="1358453"/>
          <a:ext cx="1346787" cy="855210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91582-68DE-43E9-80E0-FD3DDC4A4486}">
      <dsp:nvSpPr>
        <dsp:cNvPr id="0" name=""/>
        <dsp:cNvSpPr/>
      </dsp:nvSpPr>
      <dsp:spPr>
        <a:xfrm>
          <a:off x="1796100" y="1500614"/>
          <a:ext cx="1346787" cy="855210"/>
        </a:xfrm>
        <a:prstGeom prst="roundRect">
          <a:avLst>
            <a:gd name="adj" fmla="val 10000"/>
          </a:avLst>
        </a:prstGeom>
        <a:solidFill>
          <a:srgbClr val="DACB0C">
            <a:alpha val="90000"/>
          </a:srgb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400" b="1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ISPO Cat 2 </a:t>
          </a:r>
          <a:r>
            <a:rPr lang="ar-TN" sz="1400" b="1" kern="1200" dirty="0" smtClean="0"/>
            <a:t> </a:t>
          </a:r>
          <a:r>
            <a:rPr lang="fr-FR" sz="1400" b="1" kern="1200" dirty="0" smtClean="0"/>
            <a:t>Training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Times New Roman" pitchFamily="18" charset="0"/>
              <a:cs typeface="Times New Roman" pitchFamily="18" charset="0"/>
            </a:rPr>
            <a:t>26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1400" b="1" kern="1200" dirty="0" smtClean="0"/>
            <a:t> </a:t>
          </a:r>
        </a:p>
      </dsp:txBody>
      <dsp:txXfrm>
        <a:off x="1821148" y="1525662"/>
        <a:ext cx="1296691" cy="805114"/>
      </dsp:txXfrm>
    </dsp:sp>
    <dsp:sp modelId="{B307DB46-3A40-4633-B3D6-63B8F0710F84}">
      <dsp:nvSpPr>
        <dsp:cNvPr id="0" name=""/>
        <dsp:cNvSpPr/>
      </dsp:nvSpPr>
      <dsp:spPr>
        <a:xfrm>
          <a:off x="1097" y="1358453"/>
          <a:ext cx="1346787" cy="855210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C1761-6674-4833-A3A1-9C6DF9EC9D71}">
      <dsp:nvSpPr>
        <dsp:cNvPr id="0" name=""/>
        <dsp:cNvSpPr/>
      </dsp:nvSpPr>
      <dsp:spPr>
        <a:xfrm>
          <a:off x="150740" y="1500614"/>
          <a:ext cx="1346787" cy="855210"/>
        </a:xfrm>
        <a:prstGeom prst="roundRect">
          <a:avLst>
            <a:gd name="adj" fmla="val 10000"/>
          </a:avLst>
        </a:prstGeom>
        <a:solidFill>
          <a:srgbClr val="DACB0C">
            <a:alpha val="90000"/>
          </a:srgb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Formation « PODO »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1400" b="1" kern="1200" dirty="0" smtClean="0"/>
            <a:t>10</a:t>
          </a:r>
        </a:p>
      </dsp:txBody>
      <dsp:txXfrm>
        <a:off x="175788" y="1525662"/>
        <a:ext cx="1296691" cy="8051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C5A0E-9569-4701-ABBA-B72BA21B2693}">
      <dsp:nvSpPr>
        <dsp:cNvPr id="0" name=""/>
        <dsp:cNvSpPr/>
      </dsp:nvSpPr>
      <dsp:spPr>
        <a:xfrm>
          <a:off x="961706" y="853834"/>
          <a:ext cx="821041" cy="390741"/>
        </a:xfrm>
        <a:custGeom>
          <a:avLst/>
          <a:gdLst/>
          <a:ahLst/>
          <a:cxnLst/>
          <a:rect l="0" t="0" r="0" b="0"/>
          <a:pathLst>
            <a:path>
              <a:moveTo>
                <a:pt x="821041" y="0"/>
              </a:moveTo>
              <a:lnTo>
                <a:pt x="821041" y="266278"/>
              </a:lnTo>
              <a:lnTo>
                <a:pt x="0" y="266278"/>
              </a:lnTo>
              <a:lnTo>
                <a:pt x="0" y="390741"/>
              </a:lnTo>
            </a:path>
          </a:pathLst>
        </a:custGeom>
        <a:noFill/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D021B-7C11-4E7A-8E67-99B4380A77F9}">
      <dsp:nvSpPr>
        <dsp:cNvPr id="0" name=""/>
        <dsp:cNvSpPr/>
      </dsp:nvSpPr>
      <dsp:spPr>
        <a:xfrm>
          <a:off x="1782747" y="853834"/>
          <a:ext cx="821041" cy="390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78"/>
              </a:lnTo>
              <a:lnTo>
                <a:pt x="821041" y="266278"/>
              </a:lnTo>
              <a:lnTo>
                <a:pt x="821041" y="390741"/>
              </a:lnTo>
            </a:path>
          </a:pathLst>
        </a:custGeom>
        <a:noFill/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7037F-EDB2-4EBD-BFF8-21162D71B4A5}">
      <dsp:nvSpPr>
        <dsp:cNvPr id="0" name=""/>
        <dsp:cNvSpPr/>
      </dsp:nvSpPr>
      <dsp:spPr>
        <a:xfrm>
          <a:off x="1110986" y="697"/>
          <a:ext cx="1343522" cy="85313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2C361-2422-41B5-B8F9-3B1535CA9822}">
      <dsp:nvSpPr>
        <dsp:cNvPr id="0" name=""/>
        <dsp:cNvSpPr/>
      </dsp:nvSpPr>
      <dsp:spPr>
        <a:xfrm>
          <a:off x="1260266" y="142514"/>
          <a:ext cx="1343522" cy="853136"/>
        </a:xfrm>
        <a:prstGeom prst="roundRect">
          <a:avLst>
            <a:gd name="adj" fmla="val 10000"/>
          </a:avLst>
        </a:prstGeom>
        <a:solidFill>
          <a:srgbClr val="DACB0C">
            <a:alpha val="90000"/>
          </a:srgb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extrusionClr>
            <a:schemeClr val="bg1"/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Phase 2</a:t>
          </a:r>
          <a:endParaRPr lang="ar-SA" sz="1800" b="1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2016-2018</a:t>
          </a:r>
          <a:endParaRPr lang="fr-FR" sz="1800" b="1" kern="1200" dirty="0"/>
        </a:p>
      </dsp:txBody>
      <dsp:txXfrm>
        <a:off x="1285254" y="167502"/>
        <a:ext cx="1293546" cy="803160"/>
      </dsp:txXfrm>
    </dsp:sp>
    <dsp:sp modelId="{EEA5D395-ABA5-4DDF-AC3F-3F96A8B88B95}">
      <dsp:nvSpPr>
        <dsp:cNvPr id="0" name=""/>
        <dsp:cNvSpPr/>
      </dsp:nvSpPr>
      <dsp:spPr>
        <a:xfrm>
          <a:off x="1932028" y="1244575"/>
          <a:ext cx="1343522" cy="85313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91582-68DE-43E9-80E0-FD3DDC4A4486}">
      <dsp:nvSpPr>
        <dsp:cNvPr id="0" name=""/>
        <dsp:cNvSpPr/>
      </dsp:nvSpPr>
      <dsp:spPr>
        <a:xfrm>
          <a:off x="2081308" y="1386392"/>
          <a:ext cx="1343522" cy="853136"/>
        </a:xfrm>
        <a:prstGeom prst="roundRect">
          <a:avLst>
            <a:gd name="adj" fmla="val 10000"/>
          </a:avLst>
        </a:prstGeom>
        <a:solidFill>
          <a:srgbClr val="DACB0C">
            <a:alpha val="90000"/>
          </a:srgb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ISPO Cat 2 Training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/>
            <a:t>17</a:t>
          </a:r>
          <a:endParaRPr lang="fr-FR" sz="1400" b="1" kern="1200" dirty="0" smtClean="0"/>
        </a:p>
      </dsp:txBody>
      <dsp:txXfrm>
        <a:off x="2106296" y="1411380"/>
        <a:ext cx="1293546" cy="803160"/>
      </dsp:txXfrm>
    </dsp:sp>
    <dsp:sp modelId="{B307DB46-3A40-4633-B3D6-63B8F0710F84}">
      <dsp:nvSpPr>
        <dsp:cNvPr id="0" name=""/>
        <dsp:cNvSpPr/>
      </dsp:nvSpPr>
      <dsp:spPr>
        <a:xfrm>
          <a:off x="289944" y="1244575"/>
          <a:ext cx="1343522" cy="85313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C1761-6674-4833-A3A1-9C6DF9EC9D71}">
      <dsp:nvSpPr>
        <dsp:cNvPr id="0" name=""/>
        <dsp:cNvSpPr/>
      </dsp:nvSpPr>
      <dsp:spPr>
        <a:xfrm>
          <a:off x="439225" y="1386392"/>
          <a:ext cx="1343522" cy="853136"/>
        </a:xfrm>
        <a:prstGeom prst="roundRect">
          <a:avLst>
            <a:gd name="adj" fmla="val 10000"/>
          </a:avLst>
        </a:prstGeom>
        <a:solidFill>
          <a:srgbClr val="DACB0C">
            <a:alpha val="90000"/>
          </a:srgb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ISPO Cat </a:t>
          </a:r>
          <a:r>
            <a:rPr lang="ar-SA" sz="1400" b="1" kern="1200" dirty="0" smtClean="0"/>
            <a:t>1</a:t>
          </a:r>
          <a:r>
            <a:rPr lang="fr-FR" sz="1400" b="1" kern="1200" dirty="0" smtClean="0"/>
            <a:t>Training</a:t>
          </a:r>
          <a:endParaRPr lang="ar-SA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4</a:t>
          </a:r>
          <a:endParaRPr lang="ar-TN" sz="1400" b="1" kern="1200" dirty="0" smtClean="0"/>
        </a:p>
      </dsp:txBody>
      <dsp:txXfrm>
        <a:off x="464213" y="1411380"/>
        <a:ext cx="1293546" cy="803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CECC3-F6D1-4313-96B6-3BEE073C41B6}">
      <dsp:nvSpPr>
        <dsp:cNvPr id="0" name=""/>
        <dsp:cNvSpPr/>
      </dsp:nvSpPr>
      <dsp:spPr>
        <a:xfrm>
          <a:off x="602432" y="0"/>
          <a:ext cx="6827572" cy="4064000"/>
        </a:xfrm>
        <a:prstGeom prst="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DED1D-9BFF-4793-A5DF-4D8B07631C08}">
      <dsp:nvSpPr>
        <dsp:cNvPr id="0" name=""/>
        <dsp:cNvSpPr/>
      </dsp:nvSpPr>
      <dsp:spPr>
        <a:xfrm>
          <a:off x="1840" y="1219199"/>
          <a:ext cx="1879699" cy="1625600"/>
        </a:xfrm>
        <a:prstGeom prst="roundRect">
          <a:avLst/>
        </a:prstGeom>
        <a:solidFill>
          <a:srgbClr val="DACB0C"/>
        </a:solidFill>
        <a:ln w="12700" cap="flat" cmpd="sng" algn="ctr">
          <a:noFill/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Visions</a:t>
          </a:r>
          <a:endParaRPr lang="ar-TN" sz="20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195" y="1298554"/>
        <a:ext cx="1720989" cy="1466890"/>
      </dsp:txXfrm>
    </dsp:sp>
    <dsp:sp modelId="{BD1768F1-683C-4D41-98D8-44EF7DF01487}">
      <dsp:nvSpPr>
        <dsp:cNvPr id="0" name=""/>
        <dsp:cNvSpPr/>
      </dsp:nvSpPr>
      <dsp:spPr>
        <a:xfrm>
          <a:off x="2181935" y="1219199"/>
          <a:ext cx="1755569" cy="1625600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noFill/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Diagnosis</a:t>
          </a:r>
          <a:endParaRPr lang="ar-TN" sz="20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61290" y="1298554"/>
        <a:ext cx="1596859" cy="1466890"/>
      </dsp:txXfrm>
    </dsp:sp>
    <dsp:sp modelId="{DCE59D96-F41B-4D9B-9FA0-FE3CCC5DAF5B}">
      <dsp:nvSpPr>
        <dsp:cNvPr id="0" name=""/>
        <dsp:cNvSpPr/>
      </dsp:nvSpPr>
      <dsp:spPr>
        <a:xfrm>
          <a:off x="4232454" y="1219199"/>
          <a:ext cx="1644131" cy="1625600"/>
        </a:xfrm>
        <a:prstGeom prst="roundRect">
          <a:avLst/>
        </a:prstGeom>
        <a:solidFill>
          <a:srgbClr val="DACB0C"/>
        </a:solidFill>
        <a:ln w="12700" cap="flat" cmpd="sng" algn="ctr">
          <a:noFill/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Objectives</a:t>
          </a:r>
          <a:endParaRPr lang="ar-TN" sz="20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1809" y="1298554"/>
        <a:ext cx="1485421" cy="1466890"/>
      </dsp:txXfrm>
    </dsp:sp>
    <dsp:sp modelId="{F39465E2-594D-4A86-85B3-5E2360EC139D}">
      <dsp:nvSpPr>
        <dsp:cNvPr id="0" name=""/>
        <dsp:cNvSpPr/>
      </dsp:nvSpPr>
      <dsp:spPr>
        <a:xfrm>
          <a:off x="6188032" y="1219199"/>
          <a:ext cx="1717825" cy="1625600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noFill/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Action Plan</a:t>
          </a:r>
          <a:endParaRPr lang="ar-TN" sz="20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67387" y="1298554"/>
        <a:ext cx="1559115" cy="14668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40274-E831-4BD3-BA6B-33BEC5E212A1}">
      <dsp:nvSpPr>
        <dsp:cNvPr id="0" name=""/>
        <dsp:cNvSpPr/>
      </dsp:nvSpPr>
      <dsp:spPr>
        <a:xfrm rot="5400000">
          <a:off x="-250294" y="252791"/>
          <a:ext cx="1668627" cy="1168039"/>
        </a:xfrm>
        <a:prstGeom prst="chevron">
          <a:avLst/>
        </a:prstGeom>
        <a:solidFill>
          <a:srgbClr val="C0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b="1" kern="1200" dirty="0" smtClean="0"/>
            <a:t>1</a:t>
          </a:r>
          <a:endParaRPr lang="fr-FR" sz="3300" b="1" kern="1200" dirty="0"/>
        </a:p>
      </dsp:txBody>
      <dsp:txXfrm rot="-5400000">
        <a:off x="1" y="586517"/>
        <a:ext cx="1168039" cy="500588"/>
      </dsp:txXfrm>
    </dsp:sp>
    <dsp:sp modelId="{66BEBFF3-46E8-4777-90B3-B38D7FD3AD1E}">
      <dsp:nvSpPr>
        <dsp:cNvPr id="0" name=""/>
        <dsp:cNvSpPr/>
      </dsp:nvSpPr>
      <dsp:spPr>
        <a:xfrm rot="5400000">
          <a:off x="4434203" y="-3263666"/>
          <a:ext cx="1084607" cy="7616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To encourage and develop the role of the center to be a national or even international reference in the field of technical training.</a:t>
          </a:r>
          <a:endParaRPr lang="fr-FR" sz="2000" b="1" kern="1200" dirty="0" smtClean="0"/>
        </a:p>
      </dsp:txBody>
      <dsp:txXfrm rot="-5400000">
        <a:off x="1168039" y="55444"/>
        <a:ext cx="7563990" cy="978715"/>
      </dsp:txXfrm>
    </dsp:sp>
    <dsp:sp modelId="{1C0CC813-F9E7-40BE-8F73-A9848A07CD14}">
      <dsp:nvSpPr>
        <dsp:cNvPr id="0" name=""/>
        <dsp:cNvSpPr/>
      </dsp:nvSpPr>
      <dsp:spPr>
        <a:xfrm rot="5400000">
          <a:off x="-250294" y="1728124"/>
          <a:ext cx="1668627" cy="1168039"/>
        </a:xfrm>
        <a:prstGeom prst="chevron">
          <a:avLst/>
        </a:prstGeom>
        <a:solidFill>
          <a:srgbClr val="00206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b="1" kern="1200" dirty="0" smtClean="0"/>
            <a:t>2</a:t>
          </a:r>
          <a:endParaRPr lang="fr-FR" sz="3300" b="1" kern="1200" dirty="0"/>
        </a:p>
      </dsp:txBody>
      <dsp:txXfrm rot="-5400000">
        <a:off x="1" y="2061850"/>
        <a:ext cx="1168039" cy="500588"/>
      </dsp:txXfrm>
    </dsp:sp>
    <dsp:sp modelId="{47BEA88A-D7BC-4B7A-B8B3-0D6AA5E3BDFF}">
      <dsp:nvSpPr>
        <dsp:cNvPr id="0" name=""/>
        <dsp:cNvSpPr/>
      </dsp:nvSpPr>
      <dsp:spPr>
        <a:xfrm rot="5400000">
          <a:off x="4434203" y="-1788334"/>
          <a:ext cx="1084607" cy="7616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Make the </a:t>
          </a:r>
          <a:r>
            <a:rPr lang="en-US" sz="2000" b="1" kern="1200" dirty="0" err="1" smtClean="0"/>
            <a:t>centre</a:t>
          </a:r>
          <a:r>
            <a:rPr lang="en-US" sz="2000" b="1" kern="1200" dirty="0" smtClean="0"/>
            <a:t> a reference for evaluation and consultation</a:t>
          </a:r>
          <a:endParaRPr lang="fr-FR" sz="2000" b="1" kern="1200" dirty="0"/>
        </a:p>
      </dsp:txBody>
      <dsp:txXfrm rot="-5400000">
        <a:off x="1168039" y="1530776"/>
        <a:ext cx="7563990" cy="978715"/>
      </dsp:txXfrm>
    </dsp:sp>
    <dsp:sp modelId="{142B8025-8A52-4CE6-BC8E-1BEC8B89AD50}">
      <dsp:nvSpPr>
        <dsp:cNvPr id="0" name=""/>
        <dsp:cNvSpPr/>
      </dsp:nvSpPr>
      <dsp:spPr>
        <a:xfrm rot="5400000">
          <a:off x="-250294" y="3203457"/>
          <a:ext cx="1668627" cy="1168039"/>
        </a:xfrm>
        <a:prstGeom prst="chevron">
          <a:avLst/>
        </a:prstGeom>
        <a:solidFill>
          <a:srgbClr val="3BC62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b="1" kern="1200" dirty="0" smtClean="0"/>
            <a:t>3</a:t>
          </a:r>
          <a:endParaRPr lang="fr-FR" sz="3300" b="1" kern="1200" dirty="0"/>
        </a:p>
      </dsp:txBody>
      <dsp:txXfrm rot="-5400000">
        <a:off x="1" y="3537183"/>
        <a:ext cx="1168039" cy="500588"/>
      </dsp:txXfrm>
    </dsp:sp>
    <dsp:sp modelId="{48BBF227-2F2E-4075-85F0-5A8C39DB4D9F}">
      <dsp:nvSpPr>
        <dsp:cNvPr id="0" name=""/>
        <dsp:cNvSpPr/>
      </dsp:nvSpPr>
      <dsp:spPr>
        <a:xfrm rot="5400000">
          <a:off x="4434203" y="-313001"/>
          <a:ext cx="1084607" cy="7616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/>
            <a:t>Ensure the compliance of the </a:t>
          </a:r>
          <a:r>
            <a:rPr lang="en-US" sz="2000" b="1" kern="1200" dirty="0" smtClean="0"/>
            <a:t>device </a:t>
          </a:r>
          <a:r>
            <a:rPr lang="en-US" sz="2000" b="1" kern="1200" dirty="0"/>
            <a:t>delivered and the service </a:t>
          </a:r>
          <a:r>
            <a:rPr lang="en-US" sz="2000" b="1" kern="1200" dirty="0" smtClean="0"/>
            <a:t>provided </a:t>
          </a:r>
          <a:r>
            <a:rPr lang="en-US" sz="2000" b="1" kern="1200" dirty="0"/>
            <a:t>with international standards in the field</a:t>
          </a:r>
          <a:endParaRPr lang="fr-FR" sz="2000" b="1" kern="1200" dirty="0"/>
        </a:p>
      </dsp:txBody>
      <dsp:txXfrm rot="-5400000">
        <a:off x="1168039" y="3006109"/>
        <a:ext cx="7563990" cy="9787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0B0E6-534E-48E7-96C2-053EC73CF34B}">
      <dsp:nvSpPr>
        <dsp:cNvPr id="0" name=""/>
        <dsp:cNvSpPr/>
      </dsp:nvSpPr>
      <dsp:spPr>
        <a:xfrm>
          <a:off x="4159010" y="2260700"/>
          <a:ext cx="3170448" cy="473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459"/>
              </a:lnTo>
              <a:lnTo>
                <a:pt x="3170448" y="282459"/>
              </a:lnTo>
              <a:lnTo>
                <a:pt x="3170448" y="4738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FA057-1B54-46C4-AA91-45B799849256}">
      <dsp:nvSpPr>
        <dsp:cNvPr id="0" name=""/>
        <dsp:cNvSpPr/>
      </dsp:nvSpPr>
      <dsp:spPr>
        <a:xfrm>
          <a:off x="4159010" y="2260700"/>
          <a:ext cx="1045533" cy="473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459"/>
              </a:lnTo>
              <a:lnTo>
                <a:pt x="1045533" y="282459"/>
              </a:lnTo>
              <a:lnTo>
                <a:pt x="1045533" y="4738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FA699-7079-4143-B091-39E7AE9EED9C}">
      <dsp:nvSpPr>
        <dsp:cNvPr id="0" name=""/>
        <dsp:cNvSpPr/>
      </dsp:nvSpPr>
      <dsp:spPr>
        <a:xfrm>
          <a:off x="3079630" y="2260700"/>
          <a:ext cx="1079380" cy="473803"/>
        </a:xfrm>
        <a:custGeom>
          <a:avLst/>
          <a:gdLst/>
          <a:ahLst/>
          <a:cxnLst/>
          <a:rect l="0" t="0" r="0" b="0"/>
          <a:pathLst>
            <a:path>
              <a:moveTo>
                <a:pt x="1079380" y="0"/>
              </a:moveTo>
              <a:lnTo>
                <a:pt x="1079380" y="282459"/>
              </a:lnTo>
              <a:lnTo>
                <a:pt x="0" y="282459"/>
              </a:lnTo>
              <a:lnTo>
                <a:pt x="0" y="4738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6B52A-E665-4430-8A07-880FCB7D8F76}">
      <dsp:nvSpPr>
        <dsp:cNvPr id="0" name=""/>
        <dsp:cNvSpPr/>
      </dsp:nvSpPr>
      <dsp:spPr>
        <a:xfrm>
          <a:off x="875428" y="2260700"/>
          <a:ext cx="3283582" cy="473803"/>
        </a:xfrm>
        <a:custGeom>
          <a:avLst/>
          <a:gdLst/>
          <a:ahLst/>
          <a:cxnLst/>
          <a:rect l="0" t="0" r="0" b="0"/>
          <a:pathLst>
            <a:path>
              <a:moveTo>
                <a:pt x="3283582" y="0"/>
              </a:moveTo>
              <a:lnTo>
                <a:pt x="3283582" y="282459"/>
              </a:lnTo>
              <a:lnTo>
                <a:pt x="0" y="282459"/>
              </a:lnTo>
              <a:lnTo>
                <a:pt x="0" y="4738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E3C65-F8B8-4DC3-9139-669C60FFE5C3}">
      <dsp:nvSpPr>
        <dsp:cNvPr id="0" name=""/>
        <dsp:cNvSpPr/>
      </dsp:nvSpPr>
      <dsp:spPr>
        <a:xfrm>
          <a:off x="3253955" y="1440657"/>
          <a:ext cx="1810110" cy="820043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15717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err="1" smtClean="0">
              <a:solidFill>
                <a:schemeClr val="bg1"/>
              </a:solidFill>
            </a:rPr>
            <a:t>Diagnosis</a:t>
          </a:r>
          <a:endParaRPr lang="fr-FR" sz="2800" b="1" kern="1200" dirty="0">
            <a:solidFill>
              <a:schemeClr val="bg1"/>
            </a:solidFill>
          </a:endParaRPr>
        </a:p>
      </dsp:txBody>
      <dsp:txXfrm>
        <a:off x="3253955" y="1440657"/>
        <a:ext cx="1810110" cy="820043"/>
      </dsp:txXfrm>
    </dsp:sp>
    <dsp:sp modelId="{CF8ED346-6F7D-43C5-88E0-9097C3DDD86C}">
      <dsp:nvSpPr>
        <dsp:cNvPr id="0" name=""/>
        <dsp:cNvSpPr/>
      </dsp:nvSpPr>
      <dsp:spPr>
        <a:xfrm>
          <a:off x="3683857" y="2078468"/>
          <a:ext cx="1425458" cy="2733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/>
        </a:p>
      </dsp:txBody>
      <dsp:txXfrm>
        <a:off x="3683857" y="2078468"/>
        <a:ext cx="1425458" cy="273347"/>
      </dsp:txXfrm>
    </dsp:sp>
    <dsp:sp modelId="{3806337D-BDE1-4403-86F5-63B9B83D8DDB}">
      <dsp:nvSpPr>
        <dsp:cNvPr id="0" name=""/>
        <dsp:cNvSpPr/>
      </dsp:nvSpPr>
      <dsp:spPr>
        <a:xfrm>
          <a:off x="83507" y="2734503"/>
          <a:ext cx="1583843" cy="1546053"/>
        </a:xfrm>
        <a:prstGeom prst="rect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571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Identification and setting up of </a:t>
          </a:r>
          <a:r>
            <a:rPr lang="fr-FR" sz="1800" b="1" kern="1200" dirty="0" err="1" smtClean="0">
              <a:solidFill>
                <a:schemeClr val="bg1"/>
              </a:solidFill>
            </a:rPr>
            <a:t>processes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83507" y="2734503"/>
        <a:ext cx="1583843" cy="1546053"/>
      </dsp:txXfrm>
    </dsp:sp>
    <dsp:sp modelId="{80785607-100F-4B34-ACC7-DFBA504C3828}">
      <dsp:nvSpPr>
        <dsp:cNvPr id="0" name=""/>
        <dsp:cNvSpPr/>
      </dsp:nvSpPr>
      <dsp:spPr>
        <a:xfrm>
          <a:off x="510036" y="4306308"/>
          <a:ext cx="1425458" cy="2733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0000"/>
              </a:solidFill>
            </a:rPr>
            <a:t>Processus</a:t>
          </a:r>
          <a:endParaRPr lang="fr-FR" sz="2000" b="1" kern="1200" dirty="0">
            <a:solidFill>
              <a:srgbClr val="FF0000"/>
            </a:solidFill>
          </a:endParaRPr>
        </a:p>
      </dsp:txBody>
      <dsp:txXfrm>
        <a:off x="510036" y="4306308"/>
        <a:ext cx="1425458" cy="273347"/>
      </dsp:txXfrm>
    </dsp:sp>
    <dsp:sp modelId="{CD04C68B-D872-4F56-8686-BED7FE050A53}">
      <dsp:nvSpPr>
        <dsp:cNvPr id="0" name=""/>
        <dsp:cNvSpPr/>
      </dsp:nvSpPr>
      <dsp:spPr>
        <a:xfrm>
          <a:off x="2208421" y="2734503"/>
          <a:ext cx="1742417" cy="154605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571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Identification and </a:t>
          </a:r>
          <a:r>
            <a:rPr lang="fr-FR" sz="1800" b="1" kern="1200" dirty="0" err="1" smtClean="0">
              <a:solidFill>
                <a:schemeClr val="bg1"/>
              </a:solidFill>
            </a:rPr>
            <a:t>analysis</a:t>
          </a:r>
          <a:r>
            <a:rPr lang="fr-FR" sz="1800" b="1" kern="1200" dirty="0" smtClean="0">
              <a:solidFill>
                <a:schemeClr val="bg1"/>
              </a:solidFill>
            </a:rPr>
            <a:t> of  </a:t>
          </a:r>
          <a:r>
            <a:rPr lang="fr-FR" sz="1800" b="1" kern="1200" dirty="0" err="1" smtClean="0">
              <a:solidFill>
                <a:schemeClr val="bg1"/>
              </a:solidFill>
            </a:rPr>
            <a:t>stakeholders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2208421" y="2734503"/>
        <a:ext cx="1742417" cy="1546053"/>
      </dsp:txXfrm>
    </dsp:sp>
    <dsp:sp modelId="{25377314-5FE1-4EE8-8D92-2FFEC4E33FEE}">
      <dsp:nvSpPr>
        <dsp:cNvPr id="0" name=""/>
        <dsp:cNvSpPr/>
      </dsp:nvSpPr>
      <dsp:spPr>
        <a:xfrm>
          <a:off x="2693468" y="4306308"/>
          <a:ext cx="1425458" cy="2733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0000"/>
              </a:solidFill>
            </a:rPr>
            <a:t>Interaction</a:t>
          </a:r>
          <a:endParaRPr lang="fr-FR" sz="2000" b="1" kern="1200" dirty="0">
            <a:solidFill>
              <a:srgbClr val="FF0000"/>
            </a:solidFill>
          </a:endParaRPr>
        </a:p>
      </dsp:txBody>
      <dsp:txXfrm>
        <a:off x="2693468" y="4306308"/>
        <a:ext cx="1425458" cy="273347"/>
      </dsp:txXfrm>
    </dsp:sp>
    <dsp:sp modelId="{1619884D-91F7-4FC7-B920-3528808B9DF9}">
      <dsp:nvSpPr>
        <dsp:cNvPr id="0" name=""/>
        <dsp:cNvSpPr/>
      </dsp:nvSpPr>
      <dsp:spPr>
        <a:xfrm>
          <a:off x="4412623" y="2734503"/>
          <a:ext cx="1583843" cy="154605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571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 </a:t>
          </a:r>
          <a:r>
            <a:rPr lang="fr-FR" sz="1800" b="1" kern="1200" dirty="0" err="1" smtClean="0">
              <a:solidFill>
                <a:schemeClr val="bg1"/>
              </a:solidFill>
            </a:rPr>
            <a:t>Process</a:t>
          </a:r>
          <a:r>
            <a:rPr lang="fr-FR" sz="1800" b="1" kern="1200" dirty="0" smtClean="0">
              <a:solidFill>
                <a:schemeClr val="bg1"/>
              </a:solidFill>
            </a:rPr>
            <a:t> </a:t>
          </a:r>
          <a:r>
            <a:rPr lang="fr-FR" sz="1800" b="1" kern="1200" dirty="0" err="1" smtClean="0">
              <a:solidFill>
                <a:schemeClr val="bg1"/>
              </a:solidFill>
            </a:rPr>
            <a:t>Risk</a:t>
          </a:r>
          <a:r>
            <a:rPr lang="fr-FR" sz="1800" b="1" kern="1200" dirty="0" smtClean="0">
              <a:solidFill>
                <a:schemeClr val="bg1"/>
              </a:solidFill>
            </a:rPr>
            <a:t> </a:t>
          </a:r>
          <a:r>
            <a:rPr lang="fr-FR" sz="1800" b="1" kern="1200" dirty="0" err="1" smtClean="0">
              <a:solidFill>
                <a:schemeClr val="bg1"/>
              </a:solidFill>
            </a:rPr>
            <a:t>Analysis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4412623" y="2734503"/>
        <a:ext cx="1583843" cy="1546053"/>
      </dsp:txXfrm>
    </dsp:sp>
    <dsp:sp modelId="{0F254FED-05BC-468E-8E0A-CCD0DBEC608F}">
      <dsp:nvSpPr>
        <dsp:cNvPr id="0" name=""/>
        <dsp:cNvSpPr/>
      </dsp:nvSpPr>
      <dsp:spPr>
        <a:xfrm>
          <a:off x="4904038" y="4306308"/>
          <a:ext cx="1425458" cy="2733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0000"/>
              </a:solidFill>
            </a:rPr>
            <a:t>Risque</a:t>
          </a:r>
          <a:endParaRPr lang="fr-FR" sz="2000" b="1" kern="1200" dirty="0">
            <a:solidFill>
              <a:srgbClr val="FF0000"/>
            </a:solidFill>
          </a:endParaRPr>
        </a:p>
      </dsp:txBody>
      <dsp:txXfrm>
        <a:off x="4904038" y="4306308"/>
        <a:ext cx="1425458" cy="273347"/>
      </dsp:txXfrm>
    </dsp:sp>
    <dsp:sp modelId="{72357432-848D-4DF3-91BF-298510395FED}">
      <dsp:nvSpPr>
        <dsp:cNvPr id="0" name=""/>
        <dsp:cNvSpPr/>
      </dsp:nvSpPr>
      <dsp:spPr>
        <a:xfrm>
          <a:off x="6537537" y="2734503"/>
          <a:ext cx="1583843" cy="154605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5717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err="1" smtClean="0">
              <a:solidFill>
                <a:schemeClr val="bg1"/>
              </a:solidFill>
            </a:rPr>
            <a:t>Legal</a:t>
          </a:r>
          <a:r>
            <a:rPr lang="fr-FR" sz="1800" b="1" kern="1200" dirty="0" smtClean="0">
              <a:solidFill>
                <a:schemeClr val="bg1"/>
              </a:solidFill>
            </a:rPr>
            <a:t> and </a:t>
          </a:r>
          <a:r>
            <a:rPr lang="fr-FR" sz="1800" b="1" kern="1200" dirty="0" err="1" smtClean="0">
              <a:solidFill>
                <a:schemeClr val="bg1"/>
              </a:solidFill>
            </a:rPr>
            <a:t>other</a:t>
          </a:r>
          <a:r>
            <a:rPr lang="fr-FR" sz="1800" b="1" kern="1200" dirty="0" smtClean="0">
              <a:solidFill>
                <a:schemeClr val="bg1"/>
              </a:solidFill>
            </a:rPr>
            <a:t> </a:t>
          </a:r>
          <a:r>
            <a:rPr lang="fr-FR" sz="1800" b="1" kern="1200" dirty="0" err="1" smtClean="0">
              <a:solidFill>
                <a:schemeClr val="bg1"/>
              </a:solidFill>
            </a:rPr>
            <a:t>requirements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6537537" y="2734503"/>
        <a:ext cx="1583843" cy="1546053"/>
      </dsp:txXfrm>
    </dsp:sp>
    <dsp:sp modelId="{833D2A39-FA6C-4EFA-9458-4127FD23702C}">
      <dsp:nvSpPr>
        <dsp:cNvPr id="0" name=""/>
        <dsp:cNvSpPr/>
      </dsp:nvSpPr>
      <dsp:spPr>
        <a:xfrm>
          <a:off x="6932278" y="4306308"/>
          <a:ext cx="1425458" cy="2733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0000"/>
              </a:solidFill>
            </a:rPr>
            <a:t>Conformité</a:t>
          </a:r>
          <a:endParaRPr lang="fr-FR" sz="2000" b="1" kern="1200" dirty="0">
            <a:solidFill>
              <a:srgbClr val="FF0000"/>
            </a:solidFill>
          </a:endParaRPr>
        </a:p>
      </dsp:txBody>
      <dsp:txXfrm>
        <a:off x="6932278" y="4306308"/>
        <a:ext cx="1425458" cy="2733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D609F-B24B-428A-9A21-517C1919FCE4}">
      <dsp:nvSpPr>
        <dsp:cNvPr id="0" name=""/>
        <dsp:cNvSpPr/>
      </dsp:nvSpPr>
      <dsp:spPr>
        <a:xfrm>
          <a:off x="0" y="0"/>
          <a:ext cx="8568952" cy="237888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2840A6-AA22-4AF4-A270-BB9D16BD6C17}">
      <dsp:nvSpPr>
        <dsp:cNvPr id="0" name=""/>
        <dsp:cNvSpPr/>
      </dsp:nvSpPr>
      <dsp:spPr>
        <a:xfrm>
          <a:off x="259428" y="317184"/>
          <a:ext cx="1872115" cy="174451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A436497-9CCF-49DC-ABC4-6DDA1AF24E1A}">
      <dsp:nvSpPr>
        <dsp:cNvPr id="0" name=""/>
        <dsp:cNvSpPr/>
      </dsp:nvSpPr>
      <dsp:spPr>
        <a:xfrm rot="10800000">
          <a:off x="259428" y="2378885"/>
          <a:ext cx="1872115" cy="2907526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Training on the new techniques on </a:t>
          </a:r>
          <a:r>
            <a:rPr lang="fr-FR" sz="1900" b="1" kern="1200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trunk</a:t>
          </a:r>
          <a:r>
            <a:rPr lang="fr-FR" sz="19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orthoses and </a:t>
          </a:r>
          <a:r>
            <a:rPr lang="fr-FR" sz="1900" b="1" kern="1200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lower</a:t>
          </a:r>
          <a:r>
            <a:rPr lang="fr-FR" sz="19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fr-FR" sz="1900" b="1" kern="1200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limb</a:t>
          </a:r>
          <a:r>
            <a:rPr lang="fr-FR" sz="19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orthoses by </a:t>
          </a:r>
          <a:r>
            <a:rPr lang="fr-FR" sz="1900" b="1" kern="1200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holders</a:t>
          </a:r>
          <a:r>
            <a:rPr lang="fr-FR" sz="19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of CAT1 </a:t>
          </a:r>
          <a:r>
            <a:rPr lang="fr-FR" sz="1900" b="1" kern="1200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Diploma</a:t>
          </a:r>
          <a:endParaRPr lang="fr-FR" sz="1900" kern="1200" dirty="0"/>
        </a:p>
      </dsp:txBody>
      <dsp:txXfrm rot="10800000">
        <a:off x="317002" y="2378885"/>
        <a:ext cx="1756967" cy="2849952"/>
      </dsp:txXfrm>
    </dsp:sp>
    <dsp:sp modelId="{576D3624-BC89-405D-92A3-01DDE99A9697}">
      <dsp:nvSpPr>
        <dsp:cNvPr id="0" name=""/>
        <dsp:cNvSpPr/>
      </dsp:nvSpPr>
      <dsp:spPr>
        <a:xfrm>
          <a:off x="2318755" y="317184"/>
          <a:ext cx="1872115" cy="174451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6C561DF-EE6D-4196-9CE2-5D93B8FF933E}">
      <dsp:nvSpPr>
        <dsp:cNvPr id="0" name=""/>
        <dsp:cNvSpPr/>
      </dsp:nvSpPr>
      <dsp:spPr>
        <a:xfrm rot="10800000">
          <a:off x="2318755" y="2378885"/>
          <a:ext cx="1872115" cy="2907526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Recruit</a:t>
          </a:r>
          <a:r>
            <a:rPr lang="fr-FR" sz="1600" kern="1200" dirty="0" smtClean="0"/>
            <a:t>  staff </a:t>
          </a:r>
          <a:r>
            <a:rPr lang="fr-FR" sz="1600" kern="1200" dirty="0" err="1" smtClean="0"/>
            <a:t>with</a:t>
          </a:r>
          <a:r>
            <a:rPr lang="fr-FR" sz="1600" kern="1200" dirty="0" smtClean="0"/>
            <a:t> international CAT1 </a:t>
          </a:r>
          <a:r>
            <a:rPr lang="fr-FR" sz="1600" kern="1200" dirty="0" err="1" smtClean="0"/>
            <a:t>diploma</a:t>
          </a:r>
          <a:r>
            <a:rPr lang="fr-FR" sz="1600" kern="1200" dirty="0" smtClean="0"/>
            <a:t> in </a:t>
          </a:r>
          <a:r>
            <a:rPr lang="fr-FR" sz="1600" kern="1200" dirty="0" err="1" smtClean="0"/>
            <a:t>teaching</a:t>
          </a:r>
          <a:r>
            <a:rPr lang="fr-FR" sz="1600" kern="1200" dirty="0" smtClean="0"/>
            <a:t> LAP  </a:t>
          </a:r>
          <a:r>
            <a:rPr lang="fr-FR" sz="1600" kern="1200" dirty="0" err="1" smtClean="0"/>
            <a:t>students</a:t>
          </a:r>
          <a:r>
            <a:rPr lang="fr-FR" sz="1600" kern="1200" dirty="0" smtClean="0"/>
            <a:t> at the </a:t>
          </a:r>
          <a:r>
            <a:rPr lang="fr-FR" sz="1600" kern="1200" dirty="0" err="1" smtClean="0"/>
            <a:t>School</a:t>
          </a:r>
          <a:r>
            <a:rPr lang="fr-FR" sz="1600" kern="1200" dirty="0" smtClean="0"/>
            <a:t> of </a:t>
          </a:r>
          <a:r>
            <a:rPr lang="fr-FR" sz="1600" kern="1200" dirty="0" err="1" smtClean="0"/>
            <a:t>health</a:t>
          </a:r>
          <a:r>
            <a:rPr lang="fr-FR" sz="1600" kern="1200" dirty="0" smtClean="0"/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Nominate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internship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tutors</a:t>
          </a:r>
          <a:r>
            <a:rPr lang="fr-FR" sz="1600" kern="1200" dirty="0" smtClean="0"/>
            <a:t> to coach </a:t>
          </a:r>
          <a:r>
            <a:rPr lang="fr-FR" sz="1600" kern="1200" dirty="0" err="1" smtClean="0"/>
            <a:t>trainees</a:t>
          </a:r>
          <a:r>
            <a:rPr lang="fr-FR" sz="1600" kern="1200" dirty="0" smtClean="0"/>
            <a:t> </a:t>
          </a:r>
          <a:endParaRPr lang="fr-FR" sz="1600" kern="1200" dirty="0"/>
        </a:p>
      </dsp:txBody>
      <dsp:txXfrm rot="10800000">
        <a:off x="2376329" y="2378885"/>
        <a:ext cx="1756967" cy="2849952"/>
      </dsp:txXfrm>
    </dsp:sp>
    <dsp:sp modelId="{9A7BEC65-9DF3-4611-8FE8-E58812D614BA}">
      <dsp:nvSpPr>
        <dsp:cNvPr id="0" name=""/>
        <dsp:cNvSpPr/>
      </dsp:nvSpPr>
      <dsp:spPr>
        <a:xfrm>
          <a:off x="4378081" y="317184"/>
          <a:ext cx="1872115" cy="174451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5738D78-676D-4F7C-BD24-6D3CF875A8D7}">
      <dsp:nvSpPr>
        <dsp:cNvPr id="0" name=""/>
        <dsp:cNvSpPr/>
      </dsp:nvSpPr>
      <dsp:spPr>
        <a:xfrm rot="10800000">
          <a:off x="4368889" y="2358038"/>
          <a:ext cx="1872115" cy="29075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lumMod val="5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Définir les points à réviser au niveau de la nomenclature (</a:t>
          </a:r>
          <a:r>
            <a:rPr lang="fr-FR" sz="1400" b="1" kern="1200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prices</a:t>
          </a:r>
          <a:r>
            <a:rPr lang="fr-FR" sz="14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articles)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Identify</a:t>
          </a:r>
          <a:r>
            <a:rPr lang="fr-FR" sz="14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the profiles </a:t>
          </a:r>
          <a:r>
            <a:rPr lang="fr-FR" sz="1400" b="1" kern="1200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required</a:t>
          </a:r>
          <a:r>
            <a:rPr lang="fr-FR" sz="14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for the MAJ of the nomenclature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Appoint the </a:t>
          </a:r>
          <a:r>
            <a:rPr lang="fr-FR" sz="1400" b="1" kern="1200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members</a:t>
          </a:r>
          <a:r>
            <a:rPr lang="fr-FR" sz="14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of the </a:t>
          </a:r>
          <a:r>
            <a:rPr lang="fr-FR" sz="1400" b="1" kern="1200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committee</a:t>
          </a:r>
          <a:r>
            <a:rPr lang="fr-FR" sz="14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in charge of the MAJ of the nomenclature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baseline="0" dirty="0" smtClean="0">
            <a:latin typeface="Times New Roman" pitchFamily="18" charset="0"/>
            <a:cs typeface="Times New Roman" pitchFamily="18" charset="0"/>
            <a:sym typeface="Wingdings" pitchFamily="2" charset="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baseline="0" dirty="0" smtClean="0">
            <a:latin typeface="Times New Roman" pitchFamily="18" charset="0"/>
            <a:cs typeface="Times New Roman" pitchFamily="18" charset="0"/>
            <a:sym typeface="Wingdings" pitchFamily="2" charset="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 rot="10800000">
        <a:off x="4426463" y="2358038"/>
        <a:ext cx="1756967" cy="2849952"/>
      </dsp:txXfrm>
    </dsp:sp>
    <dsp:sp modelId="{34989607-2C42-4DF5-BCB6-42E7703FE8DB}">
      <dsp:nvSpPr>
        <dsp:cNvPr id="0" name=""/>
        <dsp:cNvSpPr/>
      </dsp:nvSpPr>
      <dsp:spPr>
        <a:xfrm>
          <a:off x="6437408" y="317184"/>
          <a:ext cx="1872115" cy="1744515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19E25AA-97D9-48BB-B083-A4EA5392021B}">
      <dsp:nvSpPr>
        <dsp:cNvPr id="0" name=""/>
        <dsp:cNvSpPr/>
      </dsp:nvSpPr>
      <dsp:spPr>
        <a:xfrm rot="10800000">
          <a:off x="6437408" y="2378885"/>
          <a:ext cx="1872115" cy="2907526"/>
        </a:xfrm>
        <a:prstGeom prst="round2SameRect">
          <a:avLst>
            <a:gd name="adj1" fmla="val 10500"/>
            <a:gd name="adj2" fmla="val 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Preparation</a:t>
          </a:r>
          <a:r>
            <a:rPr lang="fr-FR" sz="19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of a  </a:t>
          </a:r>
          <a:r>
            <a:rPr lang="fr-FR" sz="1900" b="1" kern="1200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law</a:t>
          </a:r>
          <a:r>
            <a:rPr lang="fr-FR" sz="19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fr-FR" sz="1900" b="1" kern="1200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project</a:t>
          </a:r>
          <a:r>
            <a:rPr lang="fr-FR" sz="19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to </a:t>
          </a:r>
          <a:r>
            <a:rPr lang="fr-FR" sz="1900" b="1" kern="1200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derogate</a:t>
          </a:r>
          <a:r>
            <a:rPr lang="fr-FR" sz="19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  CAO </a:t>
          </a:r>
          <a:r>
            <a:rPr lang="fr-FR" sz="1900" b="1" kern="1200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from</a:t>
          </a:r>
          <a:r>
            <a:rPr lang="fr-FR" sz="19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public </a:t>
          </a:r>
          <a:r>
            <a:rPr lang="fr-FR" sz="1900" b="1" kern="1200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procurement</a:t>
          </a:r>
          <a:r>
            <a:rPr lang="fr-FR" sz="1900" b="1" kern="1200" baseline="0" dirty="0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fr-FR" sz="1900" b="1" kern="1200" baseline="0" dirty="0" err="1" smtClean="0">
              <a:latin typeface="Times New Roman" pitchFamily="18" charset="0"/>
              <a:cs typeface="Times New Roman" pitchFamily="18" charset="0"/>
              <a:sym typeface="Wingdings" pitchFamily="2" charset="2"/>
            </a:rPr>
            <a:t>procedures</a:t>
          </a:r>
          <a:endParaRPr lang="fr-FR" sz="1900" kern="1200" dirty="0"/>
        </a:p>
      </dsp:txBody>
      <dsp:txXfrm rot="10800000">
        <a:off x="6494982" y="2378885"/>
        <a:ext cx="1756967" cy="2849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T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1A77FB5-531F-4606-B404-C923499C37AC}" type="datetimeFigureOut">
              <a:rPr lang="ar-TN" smtClean="0"/>
              <a:t>17-03-1441</a:t>
            </a:fld>
            <a:endParaRPr lang="ar-T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851275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TN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15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C52E8F7-D7FB-438F-A74B-9CC6D4839ED5}" type="slidenum">
              <a:rPr lang="ar-TN" smtClean="0"/>
              <a:t>‹N°›</a:t>
            </a:fld>
            <a:endParaRPr lang="ar-TN"/>
          </a:p>
        </p:txBody>
      </p:sp>
    </p:spTree>
    <p:extLst>
      <p:ext uri="{BB962C8B-B14F-4D97-AF65-F5344CB8AC3E}">
        <p14:creationId xmlns:p14="http://schemas.microsoft.com/office/powerpoint/2010/main" val="2723445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12D94F-C5F0-4D80-BF3D-2FB1634BC2FE}" type="datetimeFigureOut">
              <a:rPr lang="fr-FR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788"/>
            <a:ext cx="5438140" cy="44666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0D48E0-1DEF-4A02-913A-B152EACA6D1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868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C2266D-457D-4291-B938-40C79166EED3}" type="slidenum">
              <a:rPr lang="ar-SA" altLang="fr-FR" smtClean="0"/>
              <a:pPr>
                <a:defRPr/>
              </a:pPr>
              <a:t>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8175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Espace réservé du numéro de diapositive 3"/>
          <p:cNvSpPr txBox="1">
            <a:spLocks noGrp="1"/>
          </p:cNvSpPr>
          <p:nvPr/>
        </p:nvSpPr>
        <p:spPr bwMode="auto">
          <a:xfrm>
            <a:off x="3849899" y="9428402"/>
            <a:ext cx="2946189" cy="496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959BE36-3DFE-493A-B5BA-AD05748F8805}" type="slidenum">
              <a:rPr lang="ar-SA" sz="1200">
                <a:latin typeface="+mn-lt"/>
                <a:cs typeface="+mn-cs"/>
              </a:rPr>
              <a:pPr algn="r">
                <a:defRPr/>
              </a:pPr>
              <a:t>3</a:t>
            </a:fld>
            <a:endParaRPr lang="fr-F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559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171C9-0C6D-445F-A834-1331CE9C0730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4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171C9-0C6D-445F-A834-1331CE9C0730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9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171C9-0C6D-445F-A834-1331CE9C0730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53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171C9-0C6D-445F-A834-1331CE9C0730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46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171C9-0C6D-445F-A834-1331CE9C0730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02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171C9-0C6D-445F-A834-1331CE9C0730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6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gray">
          <a:xfrm>
            <a:off x="1187450" y="1951249"/>
            <a:ext cx="6858000" cy="615999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>
            <a:lvl1pPr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1pPr>
            <a:lvl2pPr marL="742950" indent="-285750"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2pPr>
            <a:lvl3pPr marL="1143000" indent="-228600"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3pPr>
            <a:lvl4pPr marL="1600200" indent="-228600"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4pPr>
            <a:lvl5pPr marL="2057400" indent="-228600"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 sz="1800" smtClean="0">
              <a:solidFill>
                <a:srgbClr val="1B525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gray">
          <a:xfrm>
            <a:off x="0" y="1798849"/>
            <a:ext cx="9144000" cy="152400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>
            <a:lvl1pPr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1pPr>
            <a:lvl2pPr marL="742950" indent="-285750"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2pPr>
            <a:lvl3pPr marL="1143000" indent="-228600"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3pPr>
            <a:lvl4pPr marL="1600200" indent="-228600"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4pPr>
            <a:lvl5pPr marL="2057400" indent="-228600"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FF"/>
                </a:solidFill>
                <a:latin typeface="Impact" panose="020B0806030902050204" pitchFamily="34" charset="0"/>
                <a:cs typeface="Arabic Transparent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 sz="1800" smtClean="0">
              <a:solidFill>
                <a:srgbClr val="1B525F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b="14010"/>
          <a:stretch>
            <a:fillRect/>
          </a:stretch>
        </p:blipFill>
        <p:spPr bwMode="auto">
          <a:xfrm>
            <a:off x="6635024" y="-78630"/>
            <a:ext cx="2162746" cy="1861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0" y="13078"/>
            <a:ext cx="2760535" cy="184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 descr="FB_IMG_1555942178925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88840" y="43175"/>
            <a:ext cx="2609675" cy="173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371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6" name="Image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6527"/>
            <a:ext cx="1293812" cy="100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5" name="Image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6527"/>
            <a:ext cx="1293812" cy="100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3D25CC-D097-4EEE-A61F-0D0B5D78BD77}" type="datetimeFigureOut">
              <a:rPr lang="fr-FR" smtClean="0"/>
              <a:pPr>
                <a:defRPr/>
              </a:pPr>
              <a:t>14/11/2019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05B2184-622E-4D9E-A97A-371923E86D9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2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8" y="4589859"/>
            <a:ext cx="9073008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fr-FR" sz="28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The </a:t>
            </a:r>
            <a:r>
              <a:rPr lang="fr-FR" sz="2800" b="1" dirty="0" err="1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Orthopedic</a:t>
            </a:r>
            <a:r>
              <a:rPr lang="fr-FR" sz="28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fr-FR" sz="2800" b="1" dirty="0" err="1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fitting</a:t>
            </a:r>
            <a:r>
              <a:rPr lang="fr-FR" sz="28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Centre </a:t>
            </a:r>
            <a:endParaRPr lang="ar-TN" sz="2800" b="1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fr-FR" sz="2800" b="1" dirty="0" err="1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Presentation</a:t>
            </a:r>
            <a:r>
              <a:rPr lang="fr-FR" sz="2800" b="1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&amp; Perspective</a:t>
            </a:r>
            <a:endParaRPr lang="ar-TN" sz="2800" b="1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1" name="Picture 14" descr="Sigle Animé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239" y="1809073"/>
            <a:ext cx="782249" cy="71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496" y="5949280"/>
            <a:ext cx="9073008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Ms Monia MRAD</a:t>
            </a:r>
            <a:endParaRPr lang="ar-TN" sz="2400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r>
              <a:rPr lang="fr-FR" sz="2400" dirty="0" smtClean="0">
                <a:ln w="95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Manager of the Centre</a:t>
            </a:r>
            <a:endParaRPr lang="ar-TN" sz="2400" dirty="0">
              <a:ln w="95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5" y="2491610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C00000"/>
                </a:solidFill>
              </a:rPr>
              <a:t>Reflexion</a:t>
            </a:r>
            <a:r>
              <a:rPr lang="fr-FR" sz="2800" b="1" dirty="0" smtClean="0">
                <a:solidFill>
                  <a:srgbClr val="C00000"/>
                </a:solidFill>
              </a:rPr>
              <a:t> and training </a:t>
            </a:r>
            <a:r>
              <a:rPr lang="fr-FR" sz="2800" b="1" dirty="0" err="1" smtClean="0">
                <a:solidFill>
                  <a:srgbClr val="C00000"/>
                </a:solidFill>
              </a:rPr>
              <a:t>strategic</a:t>
            </a:r>
            <a:r>
              <a:rPr lang="fr-FR" sz="2800" b="1" dirty="0" smtClean="0">
                <a:solidFill>
                  <a:srgbClr val="C00000"/>
                </a:solidFill>
              </a:rPr>
              <a:t> </a:t>
            </a:r>
            <a:r>
              <a:rPr lang="fr-FR" sz="2800" b="1" dirty="0" err="1" smtClean="0">
                <a:solidFill>
                  <a:srgbClr val="C00000"/>
                </a:solidFill>
              </a:rPr>
              <a:t>Seminar</a:t>
            </a:r>
            <a:r>
              <a:rPr lang="fr-FR" sz="2800" b="1" dirty="0" smtClean="0">
                <a:solidFill>
                  <a:srgbClr val="C00000"/>
                </a:solidFill>
              </a:rPr>
              <a:t>  for Managers and </a:t>
            </a:r>
            <a:r>
              <a:rPr lang="fr-FR" sz="2800" b="1" dirty="0" err="1" smtClean="0">
                <a:solidFill>
                  <a:srgbClr val="C00000"/>
                </a:solidFill>
              </a:rPr>
              <a:t>professionals</a:t>
            </a:r>
            <a:r>
              <a:rPr lang="fr-FR" sz="2800" b="1" dirty="0" smtClean="0">
                <a:solidFill>
                  <a:srgbClr val="C00000"/>
                </a:solidFill>
              </a:rPr>
              <a:t> of Physical </a:t>
            </a:r>
            <a:r>
              <a:rPr lang="fr-FR" sz="2800" b="1" dirty="0" err="1" smtClean="0">
                <a:solidFill>
                  <a:srgbClr val="C00000"/>
                </a:solidFill>
              </a:rPr>
              <a:t>Rehabilitation</a:t>
            </a:r>
            <a:r>
              <a:rPr lang="fr-FR" sz="2800" b="1" dirty="0" smtClean="0">
                <a:solidFill>
                  <a:srgbClr val="C00000"/>
                </a:solidFill>
              </a:rPr>
              <a:t> centres</a:t>
            </a:r>
            <a:endParaRPr lang="fr-FR" sz="2800" b="1" dirty="0">
              <a:solidFill>
                <a:srgbClr val="C00000"/>
              </a:solidFill>
            </a:endParaRPr>
          </a:p>
        </p:txBody>
      </p:sp>
      <p:pic>
        <p:nvPicPr>
          <p:cNvPr id="12" name="Picture 14" descr="Sigle Animé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2" y="1809074"/>
            <a:ext cx="782249" cy="71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1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re 3"/>
          <p:cNvSpPr txBox="1">
            <a:spLocks/>
          </p:cNvSpPr>
          <p:nvPr/>
        </p:nvSpPr>
        <p:spPr bwMode="auto">
          <a:xfrm>
            <a:off x="1296198" y="891564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TN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abic Transparent" pitchFamily="2" charset="-78"/>
              </a:rPr>
              <a:t>                       </a:t>
            </a:r>
            <a:endParaRPr lang="en-US" sz="1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re 3"/>
          <p:cNvSpPr txBox="1">
            <a:spLocks/>
          </p:cNvSpPr>
          <p:nvPr/>
        </p:nvSpPr>
        <p:spPr bwMode="auto">
          <a:xfrm>
            <a:off x="179512" y="363642"/>
            <a:ext cx="9144000" cy="6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ar-TN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fr-FR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Statistics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deliveries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TN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C07AA5-C79B-4CEE-9240-2DA0A4DF5C38}"/>
              </a:ext>
            </a:extLst>
          </p:cNvPr>
          <p:cNvSpPr/>
          <p:nvPr/>
        </p:nvSpPr>
        <p:spPr>
          <a:xfrm>
            <a:off x="2270722" y="964041"/>
            <a:ext cx="5166799" cy="458074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deliveries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the centre and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688732"/>
              </p:ext>
            </p:extLst>
          </p:nvPr>
        </p:nvGraphicFramePr>
        <p:xfrm>
          <a:off x="1188226" y="1393476"/>
          <a:ext cx="704850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Feuille de calcul" r:id="rId4" imgW="7048668" imgH="2076630" progId="Excel.Sheet.12">
                  <p:embed/>
                </p:oleObj>
              </mc:Choice>
              <mc:Fallback>
                <p:oleObj name="Feuille de calcul" r:id="rId4" imgW="7048668" imgH="2076630" progId="Excel.Sheet.12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226" y="1393476"/>
                        <a:ext cx="7048500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530405"/>
              </p:ext>
            </p:extLst>
          </p:nvPr>
        </p:nvGraphicFramePr>
        <p:xfrm>
          <a:off x="2267744" y="4077071"/>
          <a:ext cx="4572000" cy="259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70568" y="-52703"/>
            <a:ext cx="84718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  <a:endParaRPr lang="ar-TN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058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41C7-D138-4B35-B56A-4A56C69A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2" y="1214422"/>
            <a:ext cx="8656128" cy="576064"/>
          </a:xfrm>
        </p:spPr>
        <p:txBody>
          <a:bodyPr anchor="ctr">
            <a:noAutofit/>
          </a:bodyPr>
          <a:lstStyle/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delivery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per type of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devices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per centre and appendices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F6997B1E-7FA8-4638-A44B-75EB0139CD1B}"/>
              </a:ext>
            </a:extLst>
          </p:cNvPr>
          <p:cNvSpPr txBox="1">
            <a:spLocks/>
          </p:cNvSpPr>
          <p:nvPr/>
        </p:nvSpPr>
        <p:spPr bwMode="auto">
          <a:xfrm>
            <a:off x="1311015" y="945781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TN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abic Transparent" pitchFamily="2" charset="-78"/>
              </a:rPr>
              <a:t>                       </a:t>
            </a:r>
            <a:endParaRPr lang="en-US" sz="1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re 3"/>
          <p:cNvSpPr txBox="1">
            <a:spLocks/>
          </p:cNvSpPr>
          <p:nvPr/>
        </p:nvSpPr>
        <p:spPr bwMode="auto">
          <a:xfrm>
            <a:off x="1691680" y="333360"/>
            <a:ext cx="4787486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ar-TN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Statistics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deliveries</a:t>
            </a:r>
            <a:endParaRPr lang="fr-FR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1857" y="-63992"/>
            <a:ext cx="84718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  <a:endParaRPr lang="ar-TN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22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530885"/>
              </p:ext>
            </p:extLst>
          </p:nvPr>
        </p:nvGraphicFramePr>
        <p:xfrm>
          <a:off x="927100" y="1821788"/>
          <a:ext cx="74803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" name="Feuille de calcul" r:id="rId3" imgW="6276881" imgH="4076561" progId="Excel.Sheet.12">
                  <p:embed/>
                </p:oleObj>
              </mc:Choice>
              <mc:Fallback>
                <p:oleObj name="Feuille de calcul" r:id="rId3" imgW="6276881" imgH="4076561" progId="Excel.Sheet.12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821788"/>
                        <a:ext cx="7480300" cy="462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36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FB85DA5-2274-45BB-B9D9-EFCE9D89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935" y="1387638"/>
            <a:ext cx="6609587" cy="459128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deliveries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per type of </a:t>
            </a:r>
            <a:r>
              <a:rPr lang="fr-F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device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36161F17-BCC6-4791-BFBF-A2BBCD823BD7}"/>
              </a:ext>
            </a:extLst>
          </p:cNvPr>
          <p:cNvSpPr txBox="1">
            <a:spLocks/>
          </p:cNvSpPr>
          <p:nvPr/>
        </p:nvSpPr>
        <p:spPr bwMode="auto">
          <a:xfrm>
            <a:off x="1323994" y="919462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TN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abic Transparent" pitchFamily="2" charset="-78"/>
              </a:rPr>
              <a:t>                       </a:t>
            </a:r>
            <a:endParaRPr lang="en-US" sz="1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 bwMode="auto">
          <a:xfrm>
            <a:off x="1514520" y="287044"/>
            <a:ext cx="6513864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ar-TN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Statistics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deliveries</a:t>
            </a:r>
            <a:endParaRPr lang="fr-FR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3684256911"/>
              </p:ext>
            </p:extLst>
          </p:nvPr>
        </p:nvGraphicFramePr>
        <p:xfrm>
          <a:off x="1224939" y="1865869"/>
          <a:ext cx="678661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60880" y="-63992"/>
            <a:ext cx="84718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  <a:endParaRPr lang="ar-TN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5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E91C3C-9746-4EC4-BADF-AAA07536AD23}"/>
              </a:ext>
            </a:extLst>
          </p:cNvPr>
          <p:cNvSpPr txBox="1"/>
          <p:nvPr/>
        </p:nvSpPr>
        <p:spPr>
          <a:xfrm>
            <a:off x="1598240" y="622724"/>
            <a:ext cx="6143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Fitting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Consultations d’appareillage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F6433-6A62-4409-A65D-944E47E6D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37" y="1003771"/>
            <a:ext cx="7791363" cy="499915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3357740" y="3868164"/>
            <a:ext cx="1928826" cy="5788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Hospitals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rré corné 9"/>
          <p:cNvSpPr/>
          <p:nvPr/>
        </p:nvSpPr>
        <p:spPr>
          <a:xfrm>
            <a:off x="357158" y="1357298"/>
            <a:ext cx="8572528" cy="1928826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8FAE56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framework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a positive interaction between doctors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technologists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order to guarantee the maximum efficiency of the patients' diagnosis and to choose the most appropriate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device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their situations,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technologists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go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hospitals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take part in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consultations.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ar-T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roix 16"/>
          <p:cNvSpPr/>
          <p:nvPr/>
        </p:nvSpPr>
        <p:spPr>
          <a:xfrm>
            <a:off x="3835042" y="4635480"/>
            <a:ext cx="1000132" cy="928694"/>
          </a:xfrm>
          <a:prstGeom prst="plus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Parchemin vertical 15"/>
          <p:cNvSpPr/>
          <p:nvPr/>
        </p:nvSpPr>
        <p:spPr>
          <a:xfrm flipH="1">
            <a:off x="5131060" y="3421034"/>
            <a:ext cx="3929058" cy="31428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defRPr/>
            </a:pPr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defRPr/>
            </a:pPr>
            <a:endParaRPr lang="fr-FR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defRPr/>
            </a:pPr>
            <a:endParaRPr lang="fr-FR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8097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Kassab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Tunis</a:t>
            </a:r>
          </a:p>
          <a:p>
            <a:pPr lvl="0" indent="18097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Rabta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Tunis</a:t>
            </a:r>
          </a:p>
          <a:p>
            <a:pPr lvl="0" indent="18097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Regional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Sfax</a:t>
            </a:r>
          </a:p>
          <a:p>
            <a:pPr lvl="0" indent="18097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Regional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Gabes</a:t>
            </a:r>
          </a:p>
          <a:p>
            <a:pPr lvl="0" indent="18097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Regional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B. Gardanne</a:t>
            </a:r>
          </a:p>
          <a:p>
            <a:pPr lvl="0" indent="18097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Regional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Gafsa</a:t>
            </a:r>
          </a:p>
          <a:p>
            <a:pPr marL="514350" lvl="0" indent="-514350">
              <a:defRPr/>
            </a:pPr>
            <a:endParaRPr lang="fr-FR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defRPr/>
            </a:pPr>
            <a:endParaRPr lang="en-US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Parchemin vertical 17"/>
          <p:cNvSpPr/>
          <p:nvPr/>
        </p:nvSpPr>
        <p:spPr>
          <a:xfrm>
            <a:off x="87552" y="3421034"/>
            <a:ext cx="3428992" cy="3143272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Regional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Nabeul</a:t>
            </a:r>
          </a:p>
          <a:p>
            <a:pPr indent="18097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Regional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Kasserine</a:t>
            </a:r>
          </a:p>
          <a:p>
            <a:pPr indent="18097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Regional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Mahdia</a:t>
            </a:r>
          </a:p>
          <a:p>
            <a:pPr indent="18097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Regional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Sousse</a:t>
            </a:r>
          </a:p>
          <a:p>
            <a:pPr indent="180975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Regional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Béja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6198" y="146556"/>
            <a:ext cx="6858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Continuing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ducation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technologists</a:t>
            </a:r>
            <a:endParaRPr lang="ar-TN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532784"/>
            <a:ext cx="7772400" cy="582594"/>
          </a:xfrm>
        </p:spPr>
        <p:txBody>
          <a:bodyPr>
            <a:noAutofit/>
          </a:bodyPr>
          <a:lstStyle/>
          <a:p>
            <a:pPr algn="ctr" defTabSz="457200">
              <a:spcBef>
                <a:spcPts val="0"/>
              </a:spcBef>
              <a:defRPr/>
            </a:pP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Internships</a:t>
            </a:r>
            <a:endParaRPr lang="ar-SA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Carré corné 7"/>
          <p:cNvSpPr/>
          <p:nvPr/>
        </p:nvSpPr>
        <p:spPr>
          <a:xfrm>
            <a:off x="1516098" y="1453320"/>
            <a:ext cx="6929486" cy="868734"/>
          </a:xfrm>
          <a:prstGeom prst="foldedCorner">
            <a:avLst/>
          </a:prstGeom>
          <a:solidFill>
            <a:srgbClr val="8FAE56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The centre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welcomes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doing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speialities</a:t>
            </a:r>
            <a:endParaRPr lang="ar-SA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rré corné 9"/>
          <p:cNvSpPr/>
          <p:nvPr/>
        </p:nvSpPr>
        <p:spPr>
          <a:xfrm>
            <a:off x="5357818" y="3214686"/>
            <a:ext cx="3357586" cy="1714512"/>
          </a:xfrm>
          <a:prstGeom prst="foldedCorner">
            <a:avLst/>
          </a:prstGeom>
          <a:solidFill>
            <a:srgbClr val="8FAE56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2" algn="ctr"/>
            <a:endParaRPr lang="ar-S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" lvl="2" indent="263525">
              <a:buFont typeface="Arial" pitchFamily="34" charset="0"/>
              <a:buChar char="•"/>
            </a:pPr>
            <a:r>
              <a:rPr 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Orthopedic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fitting</a:t>
            </a:r>
            <a:endParaRPr lang="ar-S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" lvl="1" indent="263525">
              <a:buFont typeface="Arial" pitchFamily="34" charset="0"/>
              <a:buChar char="•"/>
            </a:pPr>
            <a:r>
              <a:rPr 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Physiotherapy</a:t>
            </a:r>
            <a:endParaRPr lang="ar-S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" lvl="1" indent="263525"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Podology</a:t>
            </a:r>
            <a:endParaRPr lang="ar-S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" lvl="1" indent="263525">
              <a:buFont typeface="Arial" pitchFamily="34" charset="0"/>
              <a:buChar char="•"/>
            </a:pPr>
            <a:r>
              <a:rPr 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Leather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shoes</a:t>
            </a:r>
            <a:endParaRPr lang="ar-S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rré corné 10"/>
          <p:cNvSpPr/>
          <p:nvPr/>
        </p:nvSpPr>
        <p:spPr>
          <a:xfrm>
            <a:off x="322882" y="4286256"/>
            <a:ext cx="4857784" cy="2292098"/>
          </a:xfrm>
          <a:prstGeom prst="foldedCorner">
            <a:avLst/>
          </a:prstGeom>
          <a:solidFill>
            <a:srgbClr val="8FAE56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 of Health Sciences and Techniques of Tunis</a:t>
            </a:r>
            <a:endParaRPr lang="ar-S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 of Health Sciences and Techniques of Sousse</a:t>
            </a:r>
            <a:endParaRPr lang="ar-S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Institute of Technological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Studies</a:t>
            </a:r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>
              <a:buFont typeface="Arial" pitchFamily="34" charset="0"/>
              <a:buChar char="•"/>
            </a:pPr>
            <a:r>
              <a:rPr lang="fr-FR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Vocational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Training Center Ariana</a:t>
            </a:r>
            <a:endParaRPr lang="ar-S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Vocational Rehabilitation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Centre</a:t>
            </a:r>
            <a:endParaRPr lang="ar-S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archemin horizontal 13"/>
          <p:cNvSpPr/>
          <p:nvPr/>
        </p:nvSpPr>
        <p:spPr>
          <a:xfrm>
            <a:off x="5726486" y="2428868"/>
            <a:ext cx="2643206" cy="714380"/>
          </a:xfrm>
          <a:prstGeom prst="horizontalScroll">
            <a:avLst/>
          </a:prstGeom>
          <a:solidFill>
            <a:srgbClr val="DACB0C"/>
          </a:solidFill>
          <a:ln>
            <a:solidFill>
              <a:srgbClr val="E5D60D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r" rtl="1"/>
            <a:r>
              <a:rPr lang="fr-FR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Specialities</a:t>
            </a:r>
            <a:endParaRPr lang="ar-SA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archemin horizontal 14"/>
          <p:cNvSpPr/>
          <p:nvPr/>
        </p:nvSpPr>
        <p:spPr>
          <a:xfrm>
            <a:off x="1337846" y="3480994"/>
            <a:ext cx="2714644" cy="714380"/>
          </a:xfrm>
          <a:prstGeom prst="horizontalScroll">
            <a:avLst/>
          </a:prstGeom>
          <a:solidFill>
            <a:srgbClr val="DACB0C"/>
          </a:solidFill>
          <a:ln>
            <a:solidFill>
              <a:srgbClr val="E5D60D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Institutions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èche angle droit à deux pointes 17"/>
          <p:cNvSpPr/>
          <p:nvPr/>
        </p:nvSpPr>
        <p:spPr>
          <a:xfrm rot="10800000">
            <a:off x="2307998" y="2499364"/>
            <a:ext cx="3354074" cy="1000132"/>
          </a:xfrm>
          <a:prstGeom prst="leftUpArrow">
            <a:avLst/>
          </a:prstGeom>
          <a:solidFill>
            <a:srgbClr val="8FAE56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DBF6433-6A62-4409-A65D-944E47E6D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657" y="818158"/>
            <a:ext cx="7791363" cy="49991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366198" y="19420"/>
            <a:ext cx="6858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ontinuing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fr-FR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echnologists</a:t>
            </a:r>
            <a:endParaRPr lang="ar-TN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2653652" y="5043496"/>
            <a:ext cx="3929090" cy="1293971"/>
          </a:xfrm>
          <a:prstGeom prst="roundRect">
            <a:avLst/>
          </a:prstGeom>
          <a:solidFill>
            <a:srgbClr val="DACB0C"/>
          </a:solidFill>
          <a:ln>
            <a:solidFill>
              <a:srgbClr val="E5D60D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1" anchor="ctr">
            <a:spAutoFit/>
          </a:bodyPr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International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fair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OTWORLD May 2018 in Germany</a:t>
            </a:r>
          </a:p>
          <a:p>
            <a:pPr algn="ctr"/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Follow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orthopedic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fitting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techniques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966761" y="1208706"/>
            <a:ext cx="3929090" cy="1328023"/>
          </a:xfrm>
          <a:prstGeom prst="roundRect">
            <a:avLst/>
          </a:prstGeom>
          <a:solidFill>
            <a:srgbClr val="DACB0C"/>
          </a:solidFill>
          <a:ln>
            <a:solidFill>
              <a:srgbClr val="E5D60D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1" anchor="ctr">
            <a:spAutoFit/>
          </a:bodyPr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Workshop 2</a:t>
            </a:r>
          </a:p>
          <a:p>
            <a:pPr algn="ctr"/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November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2018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New techniques for manufacturing upper limb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prostheses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7158" y="1213468"/>
            <a:ext cx="3929090" cy="1328023"/>
          </a:xfrm>
          <a:prstGeom prst="roundRect">
            <a:avLst/>
          </a:prstGeom>
          <a:solidFill>
            <a:srgbClr val="DACB0C"/>
          </a:solidFill>
          <a:ln>
            <a:solidFill>
              <a:srgbClr val="E5D60D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1" anchor="ctr">
            <a:spAutoFit/>
          </a:bodyPr>
          <a:lstStyle/>
          <a:p>
            <a:pPr algn="ctr"/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WOrKSHOP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April 2018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Evolution  of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trunk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orthoses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manufacturing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technique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33509-6B79-4FD8-871E-C4FAB7C9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042" y="357166"/>
            <a:ext cx="6577999" cy="6700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Fairs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workshops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A161F0F4-79D8-4C25-9481-3FB76206C413}"/>
              </a:ext>
            </a:extLst>
          </p:cNvPr>
          <p:cNvSpPr txBox="1">
            <a:spLocks/>
          </p:cNvSpPr>
          <p:nvPr/>
        </p:nvSpPr>
        <p:spPr bwMode="auto">
          <a:xfrm>
            <a:off x="1283430" y="921446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1800" b="1" i="0" u="none" strike="noStrike" kern="1200" cap="none" spc="0" normalizeH="0" baseline="0" noProof="0" dirty="0">
                <a:ln>
                  <a:noFill/>
                </a:ln>
                <a:solidFill>
                  <a:srgbClr val="90BA4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abic Transparent" pitchFamily="2" charset="-78"/>
              </a:rPr>
              <a:t>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0BA4C">
                  <a:lumMod val="60000"/>
                  <a:lumOff val="4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5" name="Image 24" descr="FB_IMG_15559421789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5" y="2714620"/>
            <a:ext cx="3429023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Image 25" descr="FB_IMG_15559425308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90" y="2793781"/>
            <a:ext cx="3813972" cy="2150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/>
          <p:cNvSpPr txBox="1"/>
          <p:nvPr/>
        </p:nvSpPr>
        <p:spPr>
          <a:xfrm>
            <a:off x="1441148" y="-40540"/>
            <a:ext cx="6858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Continuing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technologists</a:t>
            </a:r>
            <a:endParaRPr lang="ar-TN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re 3"/>
          <p:cNvSpPr txBox="1">
            <a:spLocks/>
          </p:cNvSpPr>
          <p:nvPr/>
        </p:nvSpPr>
        <p:spPr bwMode="auto">
          <a:xfrm>
            <a:off x="1335962" y="993075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1800" b="1" i="0" u="none" strike="noStrike" kern="1200" cap="none" spc="0" normalizeH="0" baseline="0" noProof="0" dirty="0">
                <a:ln>
                  <a:noFill/>
                </a:ln>
                <a:solidFill>
                  <a:srgbClr val="90BA4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abic Transparent" pitchFamily="2" charset="-78"/>
              </a:rPr>
              <a:t>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0BA4C">
                  <a:lumMod val="60000"/>
                  <a:lumOff val="4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134F-766B-4E59-AC26-821E9D09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مركزصنع آلات تقويم الأعضاء 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6" name="Diagramme 45"/>
          <p:cNvGraphicFramePr/>
          <p:nvPr>
            <p:extLst>
              <p:ext uri="{D42A27DB-BD31-4B8C-83A1-F6EECF244321}">
                <p14:modId xmlns:p14="http://schemas.microsoft.com/office/powerpoint/2010/main" val="3784653621"/>
              </p:ext>
            </p:extLst>
          </p:nvPr>
        </p:nvGraphicFramePr>
        <p:xfrm>
          <a:off x="5300428" y="4103550"/>
          <a:ext cx="3143272" cy="235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7" name="Groupe 46"/>
          <p:cNvGrpSpPr/>
          <p:nvPr/>
        </p:nvGrpSpPr>
        <p:grpSpPr>
          <a:xfrm>
            <a:off x="2507322" y="2272630"/>
            <a:ext cx="4286280" cy="1643073"/>
            <a:chOff x="1029101" y="17898"/>
            <a:chExt cx="1699075" cy="653928"/>
          </a:xfrm>
          <a:solidFill>
            <a:schemeClr val="accent3">
              <a:lumMod val="40000"/>
              <a:lumOff val="60000"/>
            </a:schemeClr>
          </a:solidFill>
          <a:effectLst/>
        </p:grpSpPr>
        <p:sp>
          <p:nvSpPr>
            <p:cNvPr id="48" name="Rectangle à coins arrondis 47"/>
            <p:cNvSpPr/>
            <p:nvPr/>
          </p:nvSpPr>
          <p:spPr>
            <a:xfrm>
              <a:off x="1029101" y="17898"/>
              <a:ext cx="1699075" cy="653928"/>
            </a:xfrm>
            <a:prstGeom prst="roundRect">
              <a:avLst>
                <a:gd name="adj" fmla="val 2828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innerShdw blurRad="63500" dist="50800" dir="13500000">
                <a:schemeClr val="accent3">
                  <a:lumMod val="50000"/>
                  <a:alpha val="50000"/>
                </a:schemeClr>
              </a:inn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Rectangle 48"/>
            <p:cNvSpPr/>
            <p:nvPr/>
          </p:nvSpPr>
          <p:spPr>
            <a:xfrm>
              <a:off x="1099920" y="76903"/>
              <a:ext cx="1608503" cy="4549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400" b="1" u="sng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u="sng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Objectives of the </a:t>
              </a:r>
              <a:r>
                <a:rPr lang="fr-FR" sz="2400" b="1" u="sng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project</a:t>
              </a:r>
              <a:endParaRPr lang="fr-FR" sz="2400" b="1" u="sng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fr-FR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Training of </a:t>
              </a:r>
              <a:r>
                <a:rPr lang="fr-FR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qualified</a:t>
              </a:r>
              <a:r>
                <a:rPr lang="fr-FR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technologists</a:t>
              </a:r>
              <a:endPara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53" name="Diagramme 52"/>
          <p:cNvGraphicFramePr/>
          <p:nvPr>
            <p:extLst>
              <p:ext uri="{D42A27DB-BD31-4B8C-83A1-F6EECF244321}">
                <p14:modId xmlns:p14="http://schemas.microsoft.com/office/powerpoint/2010/main" val="2249827896"/>
              </p:ext>
            </p:extLst>
          </p:nvPr>
        </p:nvGraphicFramePr>
        <p:xfrm>
          <a:off x="728396" y="4209299"/>
          <a:ext cx="3714776" cy="2240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5929322" y="1357298"/>
            <a:ext cx="2928958" cy="857256"/>
          </a:xfrm>
          <a:prstGeom prst="ellipse">
            <a:avLst/>
          </a:prstGeom>
          <a:solidFill>
            <a:srgbClr val="DACB0C"/>
          </a:solidFill>
          <a:ln w="12700" cmpd="dbl">
            <a:solidFill>
              <a:schemeClr val="accent3">
                <a:lumMod val="50000"/>
              </a:schemeClr>
            </a:solidFill>
          </a:ln>
        </p:spPr>
        <p:txBody>
          <a:bodyPr wrap="square" rtlCol="1" anchor="t" anchorCtr="1">
            <a:noAutofit/>
          </a:bodyPr>
          <a:lstStyle/>
          <a:p>
            <a:pPr lvl="0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National Social Security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Fund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T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00034" y="1357298"/>
            <a:ext cx="2928958" cy="857256"/>
          </a:xfrm>
          <a:prstGeom prst="ellipse">
            <a:avLst/>
          </a:prstGeom>
          <a:solidFill>
            <a:srgbClr val="DACB0C"/>
          </a:solidFill>
          <a:ln w="12700" cmpd="dbl">
            <a:solidFill>
              <a:schemeClr val="accent3">
                <a:lumMod val="50000"/>
              </a:schemeClr>
            </a:solidFill>
          </a:ln>
        </p:spPr>
        <p:txBody>
          <a:bodyPr wrap="square" rtlCol="1" anchor="ctr" anchorCtr="1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SEQUA</a:t>
            </a:r>
          </a:p>
          <a:p>
            <a:endParaRPr lang="ar-TN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Connecteur en angle 30"/>
          <p:cNvCxnSpPr>
            <a:stCxn id="28" idx="6"/>
          </p:cNvCxnSpPr>
          <p:nvPr/>
        </p:nvCxnSpPr>
        <p:spPr>
          <a:xfrm>
            <a:off x="3428992" y="1785926"/>
            <a:ext cx="857256" cy="50006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ngle 35"/>
          <p:cNvCxnSpPr/>
          <p:nvPr/>
        </p:nvCxnSpPr>
        <p:spPr>
          <a:xfrm flipH="1">
            <a:off x="5072066" y="1785926"/>
            <a:ext cx="857256" cy="50006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e 42"/>
          <p:cNvGrpSpPr/>
          <p:nvPr/>
        </p:nvGrpSpPr>
        <p:grpSpPr>
          <a:xfrm>
            <a:off x="2500298" y="3899880"/>
            <a:ext cx="4429156" cy="143670"/>
            <a:chOff x="2500298" y="3929860"/>
            <a:chExt cx="4429156" cy="143670"/>
          </a:xfrm>
        </p:grpSpPr>
        <p:cxnSp>
          <p:nvCxnSpPr>
            <p:cNvPr id="38" name="Connecteur droit 37"/>
            <p:cNvCxnSpPr/>
            <p:nvPr/>
          </p:nvCxnSpPr>
          <p:spPr>
            <a:xfrm>
              <a:off x="2500298" y="4071942"/>
              <a:ext cx="4429156" cy="1588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rot="5400000">
              <a:off x="4429124" y="4000504"/>
              <a:ext cx="142876" cy="1588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Connecteur droit 44"/>
          <p:cNvCxnSpPr/>
          <p:nvPr/>
        </p:nvCxnSpPr>
        <p:spPr>
          <a:xfrm rot="5400000">
            <a:off x="2428860" y="4128390"/>
            <a:ext cx="142876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rot="5400000">
            <a:off x="6868400" y="4115900"/>
            <a:ext cx="142876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197406" y="37554"/>
            <a:ext cx="6858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Continuing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technologists</a:t>
            </a:r>
            <a:endParaRPr lang="ar-TN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FD33509-6B79-4FD8-871E-C4FAB7C9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715" y="468498"/>
            <a:ext cx="6577999" cy="670038"/>
          </a:xfrm>
        </p:spPr>
        <p:txBody>
          <a:bodyPr>
            <a:normAutofit/>
          </a:bodyPr>
          <a:lstStyle/>
          <a:p>
            <a:pPr marL="892175" lvl="0" indent="-809625" defTabSz="457200" rtl="1">
              <a:spcBef>
                <a:spcPts val="0"/>
              </a:spcBef>
              <a:defRPr/>
            </a:pPr>
            <a:r>
              <a:rPr lang="fr-FR" sz="3200" b="1" spc="-2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fr-FR" sz="3200" b="1" spc="-2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Tunisian-German</a:t>
            </a:r>
            <a:r>
              <a:rPr lang="fr-FR" sz="3200" b="1" spc="-2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Agreement</a:t>
            </a:r>
            <a:endParaRPr lang="ar-TN" sz="3200" b="1" spc="-2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re 3"/>
          <p:cNvSpPr txBox="1">
            <a:spLocks/>
          </p:cNvSpPr>
          <p:nvPr/>
        </p:nvSpPr>
        <p:spPr bwMode="auto">
          <a:xfrm>
            <a:off x="1328563" y="1069960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1800" b="1" i="0" u="none" strike="noStrike" kern="1200" cap="none" spc="0" normalizeH="0" baseline="0" noProof="0" dirty="0">
                <a:ln>
                  <a:noFill/>
                </a:ln>
                <a:solidFill>
                  <a:srgbClr val="90BA4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abic Transparent" pitchFamily="2" charset="-78"/>
              </a:rPr>
              <a:t>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0BA4C">
                  <a:lumMod val="60000"/>
                  <a:lumOff val="4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FA2880-F2C6-4BA6-870C-63623056DAAF}"/>
              </a:ext>
            </a:extLst>
          </p:cNvPr>
          <p:cNvSpPr/>
          <p:nvPr/>
        </p:nvSpPr>
        <p:spPr>
          <a:xfrm>
            <a:off x="1759459" y="465506"/>
            <a:ext cx="635798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 comité de pilotage</a:t>
            </a:r>
            <a:endParaRPr kumimoji="0" lang="en-US" sz="3400" b="1" i="0" u="none" strike="noStrike" kern="1200" cap="none" spc="0" normalizeH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291611" y="1552518"/>
            <a:ext cx="4500594" cy="10723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90170" lvl="0" algn="ctr" rtl="1">
              <a:spcBef>
                <a:spcPts val="1200"/>
              </a:spcBef>
              <a:defRPr/>
            </a:pPr>
            <a:r>
              <a:rPr lang="fr-FR" b="1" spc="-2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Mise à niveau du secteur de l’orthopédie en Tunisie</a:t>
            </a:r>
            <a:endParaRPr lang="ar-SA" b="1" spc="-2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Carré corné 12"/>
          <p:cNvSpPr/>
          <p:nvPr/>
        </p:nvSpPr>
        <p:spPr>
          <a:xfrm>
            <a:off x="373248" y="2852936"/>
            <a:ext cx="4206663" cy="3603365"/>
          </a:xfrm>
          <a:prstGeom prst="foldedCorner">
            <a:avLst/>
          </a:prstGeom>
          <a:solidFill>
            <a:srgbClr val="DACB0C"/>
          </a:solidFill>
          <a:ln>
            <a:solidFill>
              <a:srgbClr val="FBFADE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pPr marL="461963" lvl="2" indent="-285750" algn="ctr">
              <a:spcBef>
                <a:spcPts val="1200"/>
              </a:spcBef>
              <a:defRPr/>
            </a:pPr>
            <a:r>
              <a:rPr lang="fr-FR" sz="2000" b="1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Travaux du comité</a:t>
            </a:r>
            <a:endParaRPr lang="ar-SA" sz="2000" b="1" spc="-2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61963" lvl="2" indent="-28575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fr-F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Elaboration du cahier des charges établissant le cadre juridique pour l’exercice de la profession</a:t>
            </a:r>
          </a:p>
          <a:p>
            <a:pPr marL="461963" lvl="2" indent="-28575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fr-F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Elaboration du référentielle du formation et de métiers</a:t>
            </a:r>
          </a:p>
          <a:p>
            <a:pPr marL="461963" lvl="2" indent="-28575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fr-F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Redémarrage de la filière orthopédique parmi les spécialités de l’école de santé à partir de 2017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7537" y="113187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90170" lvl="0" indent="0" algn="ctr" defTabSz="457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i="0" u="none" strike="noStrike" kern="120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	Un comité de pilotage a été constitué au cours de la deuxième phase du projet </a:t>
            </a:r>
            <a:r>
              <a:rPr kumimoji="0" lang="ar-TN" i="0" u="none" strike="noStrike" kern="1200" cap="none" spc="-2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fr-FR" i="0" u="none" strike="noStrike" kern="1200" cap="none" spc="-2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kumimoji="0" lang="ar-SA" i="0" u="none" strike="noStrike" kern="1200" cap="none" spc="-2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Carré corné 9"/>
          <p:cNvSpPr/>
          <p:nvPr/>
        </p:nvSpPr>
        <p:spPr>
          <a:xfrm flipH="1">
            <a:off x="4716016" y="2852936"/>
            <a:ext cx="4066078" cy="3603365"/>
          </a:xfrm>
          <a:prstGeom prst="foldedCorner">
            <a:avLst/>
          </a:prstGeom>
          <a:solidFill>
            <a:srgbClr val="DACB0C"/>
          </a:solidFill>
          <a:ln>
            <a:solidFill>
              <a:srgbClr val="FBFADE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pPr marL="88900" lvl="2" algn="ctr" rtl="1">
              <a:spcBef>
                <a:spcPts val="300"/>
              </a:spcBef>
              <a:defRPr/>
            </a:pPr>
            <a:r>
              <a:rPr lang="fr-FR" sz="2000" b="1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Organismes participants</a:t>
            </a:r>
            <a:endParaRPr lang="ar-SA" sz="2000" b="1" spc="-2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61963" lvl="2" indent="-28575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Ministère de la santé publique</a:t>
            </a:r>
          </a:p>
          <a:p>
            <a:pPr marL="461963" lvl="2" indent="-28575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Ministère de l’éducation supérieure et des recherches scientifiques</a:t>
            </a:r>
          </a:p>
          <a:p>
            <a:pPr marL="461963" lvl="2" indent="-28575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Ministère de la formation professionnelle et de l’emploi</a:t>
            </a:r>
          </a:p>
          <a:p>
            <a:pPr marL="461963" lvl="2" indent="-28575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Caisse Nationale de Sécurité Sociale</a:t>
            </a:r>
          </a:p>
          <a:p>
            <a:pPr marL="461963" lvl="2" indent="-28575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Caisse Nationale d’Assurance Maladie</a:t>
            </a:r>
          </a:p>
          <a:p>
            <a:pPr marL="461963" lvl="2" indent="-28575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Etablissement Human Study</a:t>
            </a:r>
          </a:p>
          <a:p>
            <a:pPr marL="461963" lvl="2" indent="-28575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16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Institut de Valence - France</a:t>
            </a:r>
            <a:endParaRPr lang="fr-FR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61963" lvl="2" indent="-285750">
              <a:spcBef>
                <a:spcPts val="1200"/>
              </a:spcBef>
              <a:buFont typeface="Wingdings" pitchFamily="2" charset="2"/>
              <a:buChar char="§"/>
              <a:defRPr/>
            </a:pPr>
            <a:endParaRPr lang="fr-FR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61963" lvl="2" indent="-285750">
              <a:spcBef>
                <a:spcPts val="1200"/>
              </a:spcBef>
              <a:buFont typeface="Wingdings" pitchFamily="2" charset="2"/>
              <a:buChar char="§"/>
              <a:defRPr/>
            </a:pPr>
            <a:endParaRPr lang="fr-FR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66198" y="11088"/>
            <a:ext cx="6858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Formation continue des techniciens</a:t>
            </a:r>
            <a:endParaRPr lang="ar-TN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1477" y="116632"/>
            <a:ext cx="7139136" cy="850106"/>
          </a:xfrm>
        </p:spPr>
        <p:txBody>
          <a:bodyPr anchor="ctr"/>
          <a:lstStyle/>
          <a:p>
            <a:pPr algn="ctr"/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Strategy</a:t>
            </a:r>
            <a:endParaRPr lang="ar-TN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236531904"/>
              </p:ext>
            </p:extLst>
          </p:nvPr>
        </p:nvGraphicFramePr>
        <p:xfrm>
          <a:off x="644018" y="2436834"/>
          <a:ext cx="803243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re 3"/>
          <p:cNvSpPr txBox="1">
            <a:spLocks/>
          </p:cNvSpPr>
          <p:nvPr/>
        </p:nvSpPr>
        <p:spPr bwMode="auto">
          <a:xfrm>
            <a:off x="1318835" y="1007995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1800" b="1" i="0" u="none" strike="noStrike" kern="1200" cap="none" spc="0" normalizeH="0" baseline="0" noProof="0" dirty="0">
                <a:ln>
                  <a:noFill/>
                </a:ln>
                <a:solidFill>
                  <a:srgbClr val="90BA4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abic Transparent" pitchFamily="2" charset="-78"/>
              </a:rPr>
              <a:t>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0BA4C">
                  <a:lumMod val="60000"/>
                  <a:lumOff val="4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3773" y="1131641"/>
            <a:ext cx="835292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Agree</a:t>
            </a: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the National  </a:t>
            </a:r>
            <a:r>
              <a:rPr lang="fr-FR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Strategy</a:t>
            </a: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multidisciplinary team has been appointed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to develop the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centre's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strategic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plan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T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737883798"/>
              </p:ext>
            </p:extLst>
          </p:nvPr>
        </p:nvGraphicFramePr>
        <p:xfrm>
          <a:off x="179512" y="1901056"/>
          <a:ext cx="878497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4FA2880-F2C6-4BA6-870C-63623056DAAF}"/>
              </a:ext>
            </a:extLst>
          </p:cNvPr>
          <p:cNvSpPr/>
          <p:nvPr/>
        </p:nvSpPr>
        <p:spPr>
          <a:xfrm>
            <a:off x="467544" y="980728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Visions</a:t>
            </a:r>
            <a:endParaRPr lang="fr-FR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139136" cy="850106"/>
          </a:xfrm>
        </p:spPr>
        <p:txBody>
          <a:bodyPr anchor="ctr"/>
          <a:lstStyle/>
          <a:p>
            <a:pPr algn="ctr"/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Strategy</a:t>
            </a:r>
            <a:endParaRPr lang="ar-TN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 bwMode="auto">
          <a:xfrm>
            <a:off x="1318835" y="1007995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1800" b="1" i="0" u="none" strike="noStrike" kern="1200" cap="none" spc="0" normalizeH="0" baseline="0" noProof="0" dirty="0">
                <a:ln>
                  <a:noFill/>
                </a:ln>
                <a:solidFill>
                  <a:srgbClr val="90BA4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abic Transparent" pitchFamily="2" charset="-78"/>
              </a:rPr>
              <a:t>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0BA4C">
                  <a:lumMod val="60000"/>
                  <a:lumOff val="4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 bwMode="auto">
          <a:xfrm>
            <a:off x="1531902" y="861698"/>
            <a:ext cx="752400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TN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abic Transparent" pitchFamily="2" charset="-78"/>
              </a:rPr>
              <a:t>                       </a:t>
            </a:r>
            <a:endParaRPr lang="en-US" sz="1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216951064"/>
              </p:ext>
            </p:extLst>
          </p:nvPr>
        </p:nvGraphicFramePr>
        <p:xfrm>
          <a:off x="1331640" y="1613024"/>
          <a:ext cx="7224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3"/>
          <p:cNvSpPr txBox="1">
            <a:spLocks/>
          </p:cNvSpPr>
          <p:nvPr/>
        </p:nvSpPr>
        <p:spPr>
          <a:xfrm>
            <a:off x="1770853" y="126961"/>
            <a:ext cx="7373147" cy="717161"/>
          </a:xfrm>
          <a:prstGeom prst="rect">
            <a:avLst/>
          </a:prstGeom>
        </p:spPr>
        <p:txBody>
          <a:bodyPr bIns="91440" rtlCol="0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defRPr/>
            </a:pPr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  <a:endParaRPr lang="fr-FR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91680" y="195051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989976" y="290578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989976" y="391389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557928" y="4849996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4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7279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385338193"/>
              </p:ext>
            </p:extLst>
          </p:nvPr>
        </p:nvGraphicFramePr>
        <p:xfrm>
          <a:off x="428596" y="571480"/>
          <a:ext cx="8363272" cy="5721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1115616" y="12042"/>
            <a:ext cx="7772400" cy="1008112"/>
          </a:xfrm>
          <a:prstGeom prst="rect">
            <a:avLst/>
          </a:prstGeom>
        </p:spPr>
        <p:txBody>
          <a:bodyPr bIns="9144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Strategy</a:t>
            </a:r>
            <a:endParaRPr lang="ar-TN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re 3"/>
          <p:cNvSpPr txBox="1">
            <a:spLocks/>
          </p:cNvSpPr>
          <p:nvPr/>
        </p:nvSpPr>
        <p:spPr bwMode="auto">
          <a:xfrm>
            <a:off x="1259632" y="970941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1800" b="1" i="0" u="none" strike="noStrike" kern="1200" cap="none" spc="0" normalizeH="0" baseline="0" noProof="0" dirty="0">
                <a:ln>
                  <a:noFill/>
                </a:ln>
                <a:solidFill>
                  <a:srgbClr val="90BA4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abic Transparent" pitchFamily="2" charset="-78"/>
              </a:rPr>
              <a:t>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0BA4C">
                  <a:lumMod val="60000"/>
                  <a:lumOff val="4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285984" y="357166"/>
            <a:ext cx="5214974" cy="642942"/>
          </a:xfrm>
        </p:spPr>
        <p:txBody>
          <a:bodyPr anchor="ctr">
            <a:normAutofit/>
          </a:bodyPr>
          <a:lstStyle/>
          <a:p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fr-FR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Objectives and Action plan</a:t>
            </a:r>
            <a:endParaRPr lang="fr-F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itre 3"/>
          <p:cNvSpPr txBox="1">
            <a:spLocks/>
          </p:cNvSpPr>
          <p:nvPr/>
        </p:nvSpPr>
        <p:spPr bwMode="auto">
          <a:xfrm>
            <a:off x="1318835" y="842619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1800" b="1" i="0" u="none" strike="noStrike" kern="1200" cap="none" spc="0" normalizeH="0" baseline="0" noProof="0" dirty="0">
                <a:ln>
                  <a:noFill/>
                </a:ln>
                <a:solidFill>
                  <a:srgbClr val="90BA4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abic Transparent" pitchFamily="2" charset="-78"/>
              </a:rPr>
              <a:t>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0BA4C">
                  <a:lumMod val="60000"/>
                  <a:lumOff val="4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090861961"/>
              </p:ext>
            </p:extLst>
          </p:nvPr>
        </p:nvGraphicFramePr>
        <p:xfrm>
          <a:off x="357158" y="1142984"/>
          <a:ext cx="856895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33882" y="1967927"/>
            <a:ext cx="1872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Exchange </a:t>
            </a:r>
            <a:r>
              <a:rPr lang="fr-FR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of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technical</a:t>
            </a:r>
            <a:r>
              <a:rPr lang="fr-FR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knowledge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664961" y="1772816"/>
            <a:ext cx="1872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Ensuring 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quality workforce in the coming years.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739545" y="1988840"/>
            <a:ext cx="1872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Update the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orthopedic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fitting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nomenclature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714824" y="1718224"/>
            <a:ext cx="1872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Reducee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constraints resulting from public contracts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115616" y="12042"/>
            <a:ext cx="7772400" cy="630876"/>
          </a:xfrm>
          <a:prstGeom prst="rect">
            <a:avLst/>
          </a:prstGeom>
        </p:spPr>
        <p:txBody>
          <a:bodyPr bIns="91440" anchor="ctr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Strategy</a:t>
            </a:r>
            <a:endParaRPr lang="ar-TN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218" y="1519618"/>
            <a:ext cx="8607330" cy="42780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 algn="just"/>
            <a:r>
              <a:rPr lang="fr-FR" sz="3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	</a:t>
            </a:r>
            <a:r>
              <a:rPr lang="fr-FR" sz="3400" b="1" dirty="0" err="1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Because</a:t>
            </a:r>
            <a:r>
              <a:rPr lang="fr-FR" sz="3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the </a:t>
            </a:r>
            <a:r>
              <a:rPr lang="fr-FR" sz="3400" b="1" dirty="0" err="1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orthopaedic</a:t>
            </a:r>
            <a:r>
              <a:rPr lang="fr-FR" sz="3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fr-FR" sz="3400" b="1" dirty="0" err="1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fitting</a:t>
            </a:r>
            <a:r>
              <a:rPr lang="fr-FR" sz="3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fr-FR" sz="3400" b="1" dirty="0" err="1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field</a:t>
            </a:r>
            <a:r>
              <a:rPr lang="fr-FR" sz="3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fr-FR" sz="3400" b="1" dirty="0" err="1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is</a:t>
            </a:r>
            <a:r>
              <a:rPr lang="fr-FR" sz="3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fr-FR" sz="3400" b="1" dirty="0" err="1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playing</a:t>
            </a:r>
            <a:r>
              <a:rPr lang="fr-FR" sz="3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an important </a:t>
            </a:r>
            <a:r>
              <a:rPr lang="fr-FR" sz="3400" b="1" dirty="0" err="1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role</a:t>
            </a:r>
            <a:r>
              <a:rPr lang="fr-FR" sz="3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in the </a:t>
            </a:r>
            <a:r>
              <a:rPr lang="fr-FR" sz="3400" b="1" u="sng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social </a:t>
            </a:r>
            <a:r>
              <a:rPr lang="fr-FR" sz="3400" b="1" u="sng" dirty="0" err="1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equilibrium</a:t>
            </a:r>
            <a:r>
              <a:rPr lang="fr-FR" sz="3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: CAO </a:t>
            </a:r>
            <a:r>
              <a:rPr lang="fr-FR" sz="3400" b="1" dirty="0" err="1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becomes</a:t>
            </a:r>
            <a:r>
              <a:rPr lang="fr-FR" sz="3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the center </a:t>
            </a:r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of interest as </a:t>
            </a:r>
            <a:r>
              <a:rPr lang="en-US" sz="3400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a public </a:t>
            </a:r>
            <a:r>
              <a:rPr lang="en-US" sz="3400" b="1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organization and a </a:t>
            </a:r>
            <a:r>
              <a:rPr lang="en-US" sz="3400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key </a:t>
            </a:r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structure </a:t>
            </a:r>
            <a:r>
              <a:rPr lang="en-US" sz="3400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in this field, through the </a:t>
            </a:r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fitting </a:t>
            </a:r>
            <a:r>
              <a:rPr lang="en-US" sz="3400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that </a:t>
            </a:r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it </a:t>
            </a:r>
            <a:r>
              <a:rPr lang="en-US" sz="3400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continues to offer to </a:t>
            </a:r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people with disabilities and </a:t>
            </a:r>
            <a:r>
              <a:rPr lang="en-US" sz="3400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accident victims </a:t>
            </a:r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for their insertion in </a:t>
            </a:r>
            <a:r>
              <a:rPr lang="en-US" sz="3400" b="1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the socio-professional life</a:t>
            </a:r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.</a:t>
            </a:r>
            <a:endParaRPr lang="fr-FR" sz="3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itre 3"/>
          <p:cNvSpPr txBox="1">
            <a:spLocks/>
          </p:cNvSpPr>
          <p:nvPr/>
        </p:nvSpPr>
        <p:spPr bwMode="auto">
          <a:xfrm>
            <a:off x="1318835" y="1052736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1800" b="1" i="0" u="none" strike="noStrike" kern="1200" cap="none" spc="0" normalizeH="0" baseline="0" noProof="0" dirty="0">
                <a:ln>
                  <a:noFill/>
                </a:ln>
                <a:solidFill>
                  <a:srgbClr val="90BA4C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abic Transparent" pitchFamily="2" charset="-78"/>
              </a:rPr>
              <a:t>                    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90BA4C">
                  <a:lumMod val="60000"/>
                  <a:lumOff val="4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115616" y="12042"/>
            <a:ext cx="7772400" cy="1008112"/>
          </a:xfrm>
          <a:prstGeom prst="rect">
            <a:avLst/>
          </a:prstGeom>
        </p:spPr>
        <p:txBody>
          <a:bodyPr bIns="9144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ar-TN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871BFC-8609-4D73-A744-B3693CEED0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54735" y="0"/>
            <a:ext cx="386411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fr-FR" sz="4400" b="1" dirty="0">
                <a:solidFill>
                  <a:srgbClr val="FCD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4400" b="1" dirty="0">
                <a:solidFill>
                  <a:srgbClr val="FCD7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400" b="1" dirty="0" err="1" smtClean="0">
                <a:solidFill>
                  <a:srgbClr val="FCD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fr-FR" sz="4400" b="1" dirty="0" smtClean="0">
                <a:solidFill>
                  <a:srgbClr val="FCD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solidFill>
                  <a:srgbClr val="FCD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4400" b="1" dirty="0" smtClean="0">
                <a:solidFill>
                  <a:srgbClr val="FCD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4400" b="1" dirty="0" err="1" smtClean="0">
                <a:solidFill>
                  <a:srgbClr val="FCD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4400" b="1" dirty="0" smtClean="0">
                <a:solidFill>
                  <a:srgbClr val="FCD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Attention</a:t>
            </a:r>
            <a:endParaRPr lang="en-US" sz="4400" b="1" kern="1200" dirty="0">
              <a:solidFill>
                <a:srgbClr val="FCD7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CE1A9F-80FE-44B1-998D-F0FA496EB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7" y="188640"/>
            <a:ext cx="3337828" cy="3727302"/>
          </a:xfrm>
          <a:prstGeom prst="rect">
            <a:avLst/>
          </a:prstGeom>
        </p:spPr>
      </p:pic>
      <p:pic>
        <p:nvPicPr>
          <p:cNvPr id="7" name="Picture 2" descr="Image associée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15075"/>
            <a:ext cx="4086332" cy="408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  <a:solidFill>
            <a:srgbClr val="404040"/>
          </a:solidFill>
        </p:spPr>
      </p:pic>
    </p:spTree>
    <p:extLst>
      <p:ext uri="{BB962C8B-B14F-4D97-AF65-F5344CB8AC3E}">
        <p14:creationId xmlns:p14="http://schemas.microsoft.com/office/powerpoint/2010/main" val="3678560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1575995" y="134481"/>
            <a:ext cx="7200800" cy="717161"/>
          </a:xfrm>
        </p:spPr>
        <p:txBody>
          <a:bodyPr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Orthopedic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Fitting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Centre </a:t>
            </a:r>
            <a:endParaRPr lang="fr-FR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itre 3"/>
          <p:cNvSpPr txBox="1">
            <a:spLocks/>
          </p:cNvSpPr>
          <p:nvPr/>
        </p:nvSpPr>
        <p:spPr bwMode="auto">
          <a:xfrm>
            <a:off x="1531902" y="861698"/>
            <a:ext cx="752400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TN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abic Transparent" pitchFamily="2" charset="-78"/>
              </a:rPr>
              <a:t>                       </a:t>
            </a:r>
            <a:endParaRPr lang="en-US" sz="1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Rectangle 57"/>
          <p:cNvSpPr>
            <a:spLocks noChangeArrowheads="1"/>
          </p:cNvSpPr>
          <p:nvPr/>
        </p:nvSpPr>
        <p:spPr bwMode="auto">
          <a:xfrm>
            <a:off x="303212" y="1016395"/>
            <a:ext cx="83732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b="1" dirty="0" smtClean="0"/>
              <a:t> </a:t>
            </a:r>
            <a:r>
              <a:rPr lang="fr-FR" b="1" dirty="0" err="1" smtClean="0"/>
              <a:t>Created</a:t>
            </a:r>
            <a:r>
              <a:rPr lang="fr-FR" b="1" dirty="0" smtClean="0"/>
              <a:t> in 1970 </a:t>
            </a:r>
            <a:r>
              <a:rPr lang="en-US" b="1" dirty="0"/>
              <a:t>by the Finance Act N ° 66/70 of </a:t>
            </a:r>
            <a:r>
              <a:rPr lang="en-US" b="1" dirty="0" smtClean="0"/>
              <a:t>31/12/1970</a:t>
            </a:r>
            <a:r>
              <a:rPr lang="fr-FR" b="1" dirty="0" smtClean="0"/>
              <a:t>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b="1" dirty="0"/>
              <a:t> </a:t>
            </a:r>
            <a:r>
              <a:rPr lang="en-US" b="1" dirty="0" smtClean="0"/>
              <a:t>Integrated to the </a:t>
            </a:r>
            <a:r>
              <a:rPr lang="en-US" b="1" dirty="0"/>
              <a:t>CNSS by the finance law N ° 29/95 on February 27, </a:t>
            </a:r>
            <a:r>
              <a:rPr lang="en-US" b="1" dirty="0" smtClean="0"/>
              <a:t>1995</a:t>
            </a:r>
            <a:endParaRPr lang="fr-FR" b="1" dirty="0"/>
          </a:p>
        </p:txBody>
      </p:sp>
      <p:sp>
        <p:nvSpPr>
          <p:cNvPr id="2" name="AutoShape 2" descr="http://www.cnss.nat.tn/ar/images/gpt.gif"/>
          <p:cNvSpPr>
            <a:spLocks noChangeAspect="1" noChangeArrowheads="1"/>
          </p:cNvSpPr>
          <p:nvPr/>
        </p:nvSpPr>
        <p:spPr bwMode="auto">
          <a:xfrm>
            <a:off x="976313" y="1690688"/>
            <a:ext cx="9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Carré corné 22"/>
          <p:cNvSpPr/>
          <p:nvPr/>
        </p:nvSpPr>
        <p:spPr>
          <a:xfrm>
            <a:off x="1857356" y="2071678"/>
            <a:ext cx="3240000" cy="864000"/>
          </a:xfrm>
          <a:prstGeom prst="foldedCorner">
            <a:avLst>
              <a:gd name="adj" fmla="val 25342"/>
            </a:avLst>
          </a:prstGeom>
          <a:solidFill>
            <a:srgbClr val="E5D60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b="1" dirty="0" smtClean="0">
                <a:solidFill>
                  <a:schemeClr val="tx1"/>
                </a:solidFill>
              </a:rPr>
              <a:t>Contribution to the </a:t>
            </a:r>
            <a:r>
              <a:rPr lang="fr-FR" b="1" dirty="0" err="1" smtClean="0">
                <a:solidFill>
                  <a:schemeClr val="tx1"/>
                </a:solidFill>
              </a:rPr>
              <a:t>orthopedic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fitting</a:t>
            </a:r>
            <a:r>
              <a:rPr lang="fr-FR" b="1" dirty="0" smtClean="0">
                <a:solidFill>
                  <a:schemeClr val="tx1"/>
                </a:solidFill>
              </a:rPr>
              <a:t> prescription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4" name="Carré corné 23"/>
          <p:cNvSpPr/>
          <p:nvPr/>
        </p:nvSpPr>
        <p:spPr>
          <a:xfrm>
            <a:off x="1857356" y="3143248"/>
            <a:ext cx="3240000" cy="864000"/>
          </a:xfrm>
          <a:prstGeom prst="foldedCorner">
            <a:avLst>
              <a:gd name="adj" fmla="val 27077"/>
            </a:avLst>
          </a:prstGeom>
          <a:solidFill>
            <a:srgbClr val="E5D60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Manufacture and repair of orthopedic </a:t>
            </a:r>
            <a:r>
              <a:rPr lang="en-US" b="1" dirty="0" smtClean="0">
                <a:solidFill>
                  <a:schemeClr val="tx1"/>
                </a:solidFill>
              </a:rPr>
              <a:t>devices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5" name="Carré corné 24"/>
          <p:cNvSpPr/>
          <p:nvPr/>
        </p:nvSpPr>
        <p:spPr>
          <a:xfrm>
            <a:off x="1857356" y="4214818"/>
            <a:ext cx="3240000" cy="864000"/>
          </a:xfrm>
          <a:prstGeom prst="foldedCorner">
            <a:avLst>
              <a:gd name="adj" fmla="val 25342"/>
            </a:avLst>
          </a:prstGeom>
          <a:solidFill>
            <a:srgbClr val="E5D60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b="1" dirty="0" err="1" smtClean="0">
                <a:solidFill>
                  <a:schemeClr val="tx1"/>
                </a:solidFill>
              </a:rPr>
              <a:t>Continuing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education</a:t>
            </a:r>
            <a:r>
              <a:rPr lang="fr-FR" b="1" dirty="0" smtClean="0">
                <a:solidFill>
                  <a:schemeClr val="tx1"/>
                </a:solidFill>
              </a:rPr>
              <a:t> of </a:t>
            </a:r>
            <a:r>
              <a:rPr lang="fr-FR" b="1" dirty="0" err="1" smtClean="0">
                <a:solidFill>
                  <a:schemeClr val="tx1"/>
                </a:solidFill>
              </a:rPr>
              <a:t>students</a:t>
            </a:r>
            <a:r>
              <a:rPr lang="fr-FR" b="1" dirty="0" smtClean="0">
                <a:solidFill>
                  <a:schemeClr val="tx1"/>
                </a:solidFill>
              </a:rPr>
              <a:t> and  </a:t>
            </a:r>
            <a:r>
              <a:rPr lang="fr-FR" b="1" dirty="0" err="1" smtClean="0">
                <a:solidFill>
                  <a:schemeClr val="tx1"/>
                </a:solidFill>
              </a:rPr>
              <a:t>technologists</a:t>
            </a:r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26" name="Carré corné 25"/>
          <p:cNvSpPr/>
          <p:nvPr/>
        </p:nvSpPr>
        <p:spPr>
          <a:xfrm>
            <a:off x="1815898" y="5286388"/>
            <a:ext cx="3240000" cy="864000"/>
          </a:xfrm>
          <a:prstGeom prst="foldedCorner">
            <a:avLst>
              <a:gd name="adj" fmla="val 27077"/>
            </a:avLst>
          </a:prstGeom>
          <a:solidFill>
            <a:srgbClr val="E5D60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 smtClean="0">
                <a:solidFill>
                  <a:schemeClr val="tx1"/>
                </a:solidFill>
              </a:rPr>
              <a:t>Studies</a:t>
            </a:r>
            <a:r>
              <a:rPr lang="fr-FR" b="1" dirty="0" smtClean="0">
                <a:solidFill>
                  <a:schemeClr val="tx1"/>
                </a:solidFill>
              </a:rPr>
              <a:t> and </a:t>
            </a:r>
            <a:r>
              <a:rPr lang="fr-FR" b="1" dirty="0" err="1" smtClean="0">
                <a:solidFill>
                  <a:schemeClr val="tx1"/>
                </a:solidFill>
              </a:rPr>
              <a:t>research</a:t>
            </a:r>
            <a:r>
              <a:rPr lang="fr-FR" b="1" dirty="0" smtClean="0">
                <a:solidFill>
                  <a:schemeClr val="tx1"/>
                </a:solidFill>
              </a:rPr>
              <a:t> in </a:t>
            </a:r>
            <a:r>
              <a:rPr lang="fr-FR" b="1" dirty="0" err="1" smtClean="0">
                <a:solidFill>
                  <a:schemeClr val="tx1"/>
                </a:solidFill>
              </a:rPr>
              <a:t>orthopedics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field</a:t>
            </a:r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27" name="Parchemin horizontal 26"/>
          <p:cNvSpPr/>
          <p:nvPr/>
        </p:nvSpPr>
        <p:spPr>
          <a:xfrm rot="5400000">
            <a:off x="-912563" y="3721545"/>
            <a:ext cx="3071836" cy="1057986"/>
          </a:xfrm>
          <a:prstGeom prst="horizontalScroll">
            <a:avLst>
              <a:gd name="adj" fmla="val 1534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srgbClr val="8A8108">
                <a:alpha val="50000"/>
              </a:srgb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2200" b="1" spc="-20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Assignment</a:t>
            </a:r>
            <a:r>
              <a:rPr lang="fr-FR" sz="2200" b="1" spc="-20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of the Centre</a:t>
            </a:r>
            <a:endParaRPr lang="fr-FR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Parchemin vertical 27"/>
          <p:cNvSpPr/>
          <p:nvPr/>
        </p:nvSpPr>
        <p:spPr>
          <a:xfrm>
            <a:off x="5841770" y="2571744"/>
            <a:ext cx="3214678" cy="3000396"/>
          </a:xfrm>
          <a:prstGeom prst="verticalScroll">
            <a:avLst>
              <a:gd name="adj" fmla="val 900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srgbClr val="8A8108">
                <a:alpha val="50000"/>
              </a:srgb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Rehabilitation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People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disabilities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victims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accident for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insertion in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socio-professional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life</a:t>
            </a:r>
            <a:endParaRPr lang="fr-FR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lèche courbée vers le bas 28"/>
          <p:cNvSpPr/>
          <p:nvPr/>
        </p:nvSpPr>
        <p:spPr>
          <a:xfrm rot="21411984">
            <a:off x="5159916" y="3643314"/>
            <a:ext cx="968660" cy="928694"/>
          </a:xfrm>
          <a:prstGeom prst="curvedDownArrow">
            <a:avLst/>
          </a:prstGeom>
          <a:solidFill>
            <a:srgbClr val="E5D60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1034023" y="2503678"/>
            <a:ext cx="794945" cy="3214710"/>
            <a:chOff x="1092391" y="2503678"/>
            <a:chExt cx="794945" cy="3214710"/>
          </a:xfrm>
        </p:grpSpPr>
        <p:cxnSp>
          <p:nvCxnSpPr>
            <p:cNvPr id="34" name="Connecteur droit avec flèche 33"/>
            <p:cNvCxnSpPr/>
            <p:nvPr/>
          </p:nvCxnSpPr>
          <p:spPr>
            <a:xfrm flipV="1">
              <a:off x="1092391" y="2503678"/>
              <a:ext cx="794945" cy="1603986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V="1">
              <a:off x="1092391" y="3575248"/>
              <a:ext cx="794945" cy="532416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>
              <a:off x="1092391" y="4107664"/>
              <a:ext cx="794945" cy="539154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>
              <a:off x="1092391" y="4107664"/>
              <a:ext cx="753487" cy="1610724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re 3"/>
          <p:cNvSpPr txBox="1">
            <a:spLocks/>
          </p:cNvSpPr>
          <p:nvPr/>
        </p:nvSpPr>
        <p:spPr bwMode="auto">
          <a:xfrm>
            <a:off x="1400584" y="840069"/>
            <a:ext cx="7652531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TN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abic Transparent" pitchFamily="2" charset="-78"/>
              </a:rPr>
              <a:t>                       </a:t>
            </a:r>
            <a:endParaRPr lang="en-US" sz="1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re 3"/>
          <p:cNvSpPr txBox="1">
            <a:spLocks/>
          </p:cNvSpPr>
          <p:nvPr/>
        </p:nvSpPr>
        <p:spPr bwMode="auto">
          <a:xfrm>
            <a:off x="1843970" y="122907"/>
            <a:ext cx="60319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fr-FR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orthopedic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fitting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Centre </a:t>
            </a:r>
            <a:r>
              <a:rPr lang="ar-TN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9"/>
          <p:cNvGrpSpPr>
            <a:grpSpLocks noChangeAspect="1"/>
          </p:cNvGrpSpPr>
          <p:nvPr/>
        </p:nvGrpSpPr>
        <p:grpSpPr bwMode="auto">
          <a:xfrm>
            <a:off x="5776822" y="777875"/>
            <a:ext cx="4140200" cy="5661025"/>
            <a:chOff x="2900" y="3103"/>
            <a:chExt cx="6134" cy="9000"/>
          </a:xfrm>
        </p:grpSpPr>
        <p:sp>
          <p:nvSpPr>
            <p:cNvPr id="9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900" y="3103"/>
              <a:ext cx="6134" cy="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2900" y="3103"/>
              <a:ext cx="5924" cy="88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TN" altLang="fr-FR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058" y="7281"/>
              <a:ext cx="690" cy="216"/>
            </a:xfrm>
            <a:custGeom>
              <a:avLst/>
              <a:gdLst>
                <a:gd name="T0" fmla="*/ 122671 w 448"/>
                <a:gd name="T1" fmla="*/ 76449 h 140"/>
                <a:gd name="T2" fmla="*/ 484834 w 448"/>
                <a:gd name="T3" fmla="*/ 17442 h 140"/>
                <a:gd name="T4" fmla="*/ 912400 w 448"/>
                <a:gd name="T5" fmla="*/ 0 h 140"/>
                <a:gd name="T6" fmla="*/ 1029848 w 448"/>
                <a:gd name="T7" fmla="*/ 12528 h 140"/>
                <a:gd name="T8" fmla="*/ 998687 w 448"/>
                <a:gd name="T9" fmla="*/ 195662 h 140"/>
                <a:gd name="T10" fmla="*/ 1063158 w 448"/>
                <a:gd name="T11" fmla="*/ 225563 h 140"/>
                <a:gd name="T12" fmla="*/ 1017280 w 448"/>
                <a:gd name="T13" fmla="*/ 339884 h 140"/>
                <a:gd name="T14" fmla="*/ 746731 w 448"/>
                <a:gd name="T15" fmla="*/ 267203 h 140"/>
                <a:gd name="T16" fmla="*/ 773815 w 448"/>
                <a:gd name="T17" fmla="*/ 308016 h 140"/>
                <a:gd name="T18" fmla="*/ 559387 w 448"/>
                <a:gd name="T19" fmla="*/ 292649 h 140"/>
                <a:gd name="T20" fmla="*/ 360158 w 448"/>
                <a:gd name="T21" fmla="*/ 220295 h 140"/>
                <a:gd name="T22" fmla="*/ 291687 w 448"/>
                <a:gd name="T23" fmla="*/ 167266 h 140"/>
                <a:gd name="T24" fmla="*/ 256568 w 448"/>
                <a:gd name="T25" fmla="*/ 201756 h 140"/>
                <a:gd name="T26" fmla="*/ 9212 w 448"/>
                <a:gd name="T27" fmla="*/ 203143 h 140"/>
                <a:gd name="T28" fmla="*/ 0 w 448"/>
                <a:gd name="T29" fmla="*/ 131667 h 140"/>
                <a:gd name="T30" fmla="*/ 122671 w 448"/>
                <a:gd name="T31" fmla="*/ 76449 h 1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8"/>
                <a:gd name="T49" fmla="*/ 0 h 140"/>
                <a:gd name="T50" fmla="*/ 448 w 448"/>
                <a:gd name="T51" fmla="*/ 140 h 1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8" h="140">
                  <a:moveTo>
                    <a:pt x="51" y="31"/>
                  </a:moveTo>
                  <a:lnTo>
                    <a:pt x="204" y="7"/>
                  </a:lnTo>
                  <a:lnTo>
                    <a:pt x="384" y="0"/>
                  </a:lnTo>
                  <a:lnTo>
                    <a:pt x="433" y="5"/>
                  </a:lnTo>
                  <a:lnTo>
                    <a:pt x="420" y="80"/>
                  </a:lnTo>
                  <a:lnTo>
                    <a:pt x="447" y="92"/>
                  </a:lnTo>
                  <a:lnTo>
                    <a:pt x="428" y="139"/>
                  </a:lnTo>
                  <a:lnTo>
                    <a:pt x="314" y="109"/>
                  </a:lnTo>
                  <a:lnTo>
                    <a:pt x="325" y="126"/>
                  </a:lnTo>
                  <a:lnTo>
                    <a:pt x="235" y="119"/>
                  </a:lnTo>
                  <a:lnTo>
                    <a:pt x="151" y="90"/>
                  </a:lnTo>
                  <a:lnTo>
                    <a:pt x="123" y="68"/>
                  </a:lnTo>
                  <a:lnTo>
                    <a:pt x="108" y="82"/>
                  </a:lnTo>
                  <a:lnTo>
                    <a:pt x="4" y="83"/>
                  </a:lnTo>
                  <a:lnTo>
                    <a:pt x="0" y="54"/>
                  </a:lnTo>
                  <a:lnTo>
                    <a:pt x="51" y="31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058" y="7281"/>
              <a:ext cx="703" cy="226"/>
            </a:xfrm>
            <a:custGeom>
              <a:avLst/>
              <a:gdLst>
                <a:gd name="T0" fmla="*/ 125711 w 456"/>
                <a:gd name="T1" fmla="*/ 72958 h 147"/>
                <a:gd name="T2" fmla="*/ 503797 w 456"/>
                <a:gd name="T3" fmla="*/ 16444 h 147"/>
                <a:gd name="T4" fmla="*/ 947436 w 456"/>
                <a:gd name="T5" fmla="*/ 0 h 147"/>
                <a:gd name="T6" fmla="*/ 1067149 w 456"/>
                <a:gd name="T7" fmla="*/ 11432 h 147"/>
                <a:gd name="T8" fmla="*/ 1032292 w 456"/>
                <a:gd name="T9" fmla="*/ 192477 h 147"/>
                <a:gd name="T10" fmla="*/ 1101083 w 456"/>
                <a:gd name="T11" fmla="*/ 222507 h 147"/>
                <a:gd name="T12" fmla="*/ 1054876 w 456"/>
                <a:gd name="T13" fmla="*/ 335124 h 147"/>
                <a:gd name="T14" fmla="*/ 774142 w 456"/>
                <a:gd name="T15" fmla="*/ 265123 h 147"/>
                <a:gd name="T16" fmla="*/ 800651 w 456"/>
                <a:gd name="T17" fmla="*/ 306258 h 147"/>
                <a:gd name="T18" fmla="*/ 577152 w 456"/>
                <a:gd name="T19" fmla="*/ 287715 h 147"/>
                <a:gd name="T20" fmla="*/ 370780 w 456"/>
                <a:gd name="T21" fmla="*/ 217143 h 147"/>
                <a:gd name="T22" fmla="*/ 304553 w 456"/>
                <a:gd name="T23" fmla="*/ 163547 h 147"/>
                <a:gd name="T24" fmla="*/ 266827 w 456"/>
                <a:gd name="T25" fmla="*/ 197945 h 147"/>
                <a:gd name="T26" fmla="*/ 9363 w 456"/>
                <a:gd name="T27" fmla="*/ 200896 h 147"/>
                <a:gd name="T28" fmla="*/ 0 w 456"/>
                <a:gd name="T29" fmla="*/ 131775 h 147"/>
                <a:gd name="T30" fmla="*/ 125711 w 456"/>
                <a:gd name="T31" fmla="*/ 72958 h 1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56"/>
                <a:gd name="T49" fmla="*/ 0 h 147"/>
                <a:gd name="T50" fmla="*/ 456 w 456"/>
                <a:gd name="T51" fmla="*/ 147 h 1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56" h="147">
                  <a:moveTo>
                    <a:pt x="52" y="32"/>
                  </a:moveTo>
                  <a:lnTo>
                    <a:pt x="208" y="7"/>
                  </a:lnTo>
                  <a:lnTo>
                    <a:pt x="391" y="0"/>
                  </a:lnTo>
                  <a:lnTo>
                    <a:pt x="441" y="5"/>
                  </a:lnTo>
                  <a:lnTo>
                    <a:pt x="427" y="84"/>
                  </a:lnTo>
                  <a:lnTo>
                    <a:pt x="455" y="96"/>
                  </a:lnTo>
                  <a:lnTo>
                    <a:pt x="436" y="146"/>
                  </a:lnTo>
                  <a:lnTo>
                    <a:pt x="320" y="115"/>
                  </a:lnTo>
                  <a:lnTo>
                    <a:pt x="331" y="133"/>
                  </a:lnTo>
                  <a:lnTo>
                    <a:pt x="239" y="125"/>
                  </a:lnTo>
                  <a:lnTo>
                    <a:pt x="153" y="94"/>
                  </a:lnTo>
                  <a:lnTo>
                    <a:pt x="126" y="71"/>
                  </a:lnTo>
                  <a:lnTo>
                    <a:pt x="110" y="86"/>
                  </a:lnTo>
                  <a:lnTo>
                    <a:pt x="4" y="87"/>
                  </a:lnTo>
                  <a:lnTo>
                    <a:pt x="0" y="57"/>
                  </a:lnTo>
                  <a:lnTo>
                    <a:pt x="52" y="32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780" y="3783"/>
              <a:ext cx="1024" cy="887"/>
            </a:xfrm>
            <a:custGeom>
              <a:avLst/>
              <a:gdLst>
                <a:gd name="T0" fmla="*/ 107750 w 664"/>
                <a:gd name="T1" fmla="*/ 1265619 h 575"/>
                <a:gd name="T2" fmla="*/ 311287 w 664"/>
                <a:gd name="T3" fmla="*/ 1362395 h 575"/>
                <a:gd name="T4" fmla="*/ 435897 w 664"/>
                <a:gd name="T5" fmla="*/ 1313172 h 575"/>
                <a:gd name="T6" fmla="*/ 614170 w 664"/>
                <a:gd name="T7" fmla="*/ 1403913 h 575"/>
                <a:gd name="T8" fmla="*/ 808123 w 664"/>
                <a:gd name="T9" fmla="*/ 1280302 h 575"/>
                <a:gd name="T10" fmla="*/ 1351200 w 664"/>
                <a:gd name="T11" fmla="*/ 1341169 h 575"/>
                <a:gd name="T12" fmla="*/ 1338996 w 664"/>
                <a:gd name="T13" fmla="*/ 1239796 h 575"/>
                <a:gd name="T14" fmla="*/ 1612778 w 664"/>
                <a:gd name="T15" fmla="*/ 1061427 h 575"/>
                <a:gd name="T16" fmla="*/ 1073752 w 664"/>
                <a:gd name="T17" fmla="*/ 613955 h 575"/>
                <a:gd name="T18" fmla="*/ 736665 w 664"/>
                <a:gd name="T19" fmla="*/ 767704 h 575"/>
                <a:gd name="T20" fmla="*/ 732862 w 664"/>
                <a:gd name="T21" fmla="*/ 575968 h 575"/>
                <a:gd name="T22" fmla="*/ 398953 w 664"/>
                <a:gd name="T23" fmla="*/ 207854 h 575"/>
                <a:gd name="T24" fmla="*/ 311287 w 664"/>
                <a:gd name="T25" fmla="*/ 207854 h 575"/>
                <a:gd name="T26" fmla="*/ 270131 w 664"/>
                <a:gd name="T27" fmla="*/ 0 h 575"/>
                <a:gd name="T28" fmla="*/ 0 w 664"/>
                <a:gd name="T29" fmla="*/ 233269 h 575"/>
                <a:gd name="T30" fmla="*/ 88106 w 664"/>
                <a:gd name="T31" fmla="*/ 550168 h 575"/>
                <a:gd name="T32" fmla="*/ 0 w 664"/>
                <a:gd name="T33" fmla="*/ 589968 h 575"/>
                <a:gd name="T34" fmla="*/ 0 w 664"/>
                <a:gd name="T35" fmla="*/ 667240 h 575"/>
                <a:gd name="T36" fmla="*/ 139862 w 664"/>
                <a:gd name="T37" fmla="*/ 704786 h 575"/>
                <a:gd name="T38" fmla="*/ 201850 w 664"/>
                <a:gd name="T39" fmla="*/ 1114006 h 575"/>
                <a:gd name="T40" fmla="*/ 107750 w 664"/>
                <a:gd name="T41" fmla="*/ 1265619 h 5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4"/>
                <a:gd name="T64" fmla="*/ 0 h 575"/>
                <a:gd name="T65" fmla="*/ 664 w 664"/>
                <a:gd name="T66" fmla="*/ 575 h 5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4" h="575">
                  <a:moveTo>
                    <a:pt x="44" y="517"/>
                  </a:moveTo>
                  <a:lnTo>
                    <a:pt x="128" y="557"/>
                  </a:lnTo>
                  <a:lnTo>
                    <a:pt x="179" y="537"/>
                  </a:lnTo>
                  <a:lnTo>
                    <a:pt x="252" y="574"/>
                  </a:lnTo>
                  <a:lnTo>
                    <a:pt x="332" y="523"/>
                  </a:lnTo>
                  <a:lnTo>
                    <a:pt x="555" y="548"/>
                  </a:lnTo>
                  <a:lnTo>
                    <a:pt x="550" y="507"/>
                  </a:lnTo>
                  <a:lnTo>
                    <a:pt x="663" y="434"/>
                  </a:lnTo>
                  <a:lnTo>
                    <a:pt x="441" y="251"/>
                  </a:lnTo>
                  <a:lnTo>
                    <a:pt x="303" y="314"/>
                  </a:lnTo>
                  <a:lnTo>
                    <a:pt x="301" y="235"/>
                  </a:lnTo>
                  <a:lnTo>
                    <a:pt x="164" y="85"/>
                  </a:lnTo>
                  <a:lnTo>
                    <a:pt x="128" y="85"/>
                  </a:lnTo>
                  <a:lnTo>
                    <a:pt x="111" y="0"/>
                  </a:lnTo>
                  <a:lnTo>
                    <a:pt x="0" y="95"/>
                  </a:lnTo>
                  <a:lnTo>
                    <a:pt x="36" y="225"/>
                  </a:lnTo>
                  <a:lnTo>
                    <a:pt x="0" y="241"/>
                  </a:lnTo>
                  <a:lnTo>
                    <a:pt x="0" y="273"/>
                  </a:lnTo>
                  <a:lnTo>
                    <a:pt x="58" y="288"/>
                  </a:lnTo>
                  <a:lnTo>
                    <a:pt x="83" y="455"/>
                  </a:lnTo>
                  <a:lnTo>
                    <a:pt x="44" y="517"/>
                  </a:lnTo>
                </a:path>
              </a:pathLst>
            </a:custGeom>
            <a:solidFill>
              <a:srgbClr val="FF66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780" y="3783"/>
              <a:ext cx="1039" cy="895"/>
            </a:xfrm>
            <a:custGeom>
              <a:avLst/>
              <a:gdLst>
                <a:gd name="T0" fmla="*/ 111559 w 673"/>
                <a:gd name="T1" fmla="*/ 1282785 h 580"/>
                <a:gd name="T2" fmla="*/ 322982 w 673"/>
                <a:gd name="T3" fmla="*/ 1383310 h 580"/>
                <a:gd name="T4" fmla="*/ 451730 w 673"/>
                <a:gd name="T5" fmla="*/ 1331518 h 580"/>
                <a:gd name="T6" fmla="*/ 633736 w 673"/>
                <a:gd name="T7" fmla="*/ 1424133 h 580"/>
                <a:gd name="T8" fmla="*/ 834672 w 673"/>
                <a:gd name="T9" fmla="*/ 1297232 h 580"/>
                <a:gd name="T10" fmla="*/ 1395593 w 673"/>
                <a:gd name="T11" fmla="*/ 1360218 h 580"/>
                <a:gd name="T12" fmla="*/ 1384144 w 673"/>
                <a:gd name="T13" fmla="*/ 1258034 h 580"/>
                <a:gd name="T14" fmla="*/ 1667285 w 673"/>
                <a:gd name="T15" fmla="*/ 1077742 h 580"/>
                <a:gd name="T16" fmla="*/ 1108929 w 673"/>
                <a:gd name="T17" fmla="*/ 625580 h 580"/>
                <a:gd name="T18" fmla="*/ 762452 w 673"/>
                <a:gd name="T19" fmla="*/ 778340 h 580"/>
                <a:gd name="T20" fmla="*/ 756758 w 673"/>
                <a:gd name="T21" fmla="*/ 584239 h 580"/>
                <a:gd name="T22" fmla="*/ 411572 w 673"/>
                <a:gd name="T23" fmla="*/ 211828 h 580"/>
                <a:gd name="T24" fmla="*/ 322982 w 673"/>
                <a:gd name="T25" fmla="*/ 211828 h 580"/>
                <a:gd name="T26" fmla="*/ 277895 w 673"/>
                <a:gd name="T27" fmla="*/ 0 h 580"/>
                <a:gd name="T28" fmla="*/ 0 w 673"/>
                <a:gd name="T29" fmla="*/ 235643 h 580"/>
                <a:gd name="T30" fmla="*/ 89427 w 673"/>
                <a:gd name="T31" fmla="*/ 557838 h 580"/>
                <a:gd name="T32" fmla="*/ 0 w 673"/>
                <a:gd name="T33" fmla="*/ 598082 h 580"/>
                <a:gd name="T34" fmla="*/ 0 w 673"/>
                <a:gd name="T35" fmla="*/ 679327 h 580"/>
                <a:gd name="T36" fmla="*/ 145570 w 673"/>
                <a:gd name="T37" fmla="*/ 713812 h 580"/>
                <a:gd name="T38" fmla="*/ 209208 w 673"/>
                <a:gd name="T39" fmla="*/ 1129995 h 580"/>
                <a:gd name="T40" fmla="*/ 111559 w 673"/>
                <a:gd name="T41" fmla="*/ 1282785 h 5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3"/>
                <a:gd name="T64" fmla="*/ 0 h 580"/>
                <a:gd name="T65" fmla="*/ 673 w 673"/>
                <a:gd name="T66" fmla="*/ 580 h 5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3" h="580">
                  <a:moveTo>
                    <a:pt x="45" y="521"/>
                  </a:moveTo>
                  <a:lnTo>
                    <a:pt x="130" y="562"/>
                  </a:lnTo>
                  <a:lnTo>
                    <a:pt x="182" y="541"/>
                  </a:lnTo>
                  <a:lnTo>
                    <a:pt x="255" y="579"/>
                  </a:lnTo>
                  <a:lnTo>
                    <a:pt x="336" y="527"/>
                  </a:lnTo>
                  <a:lnTo>
                    <a:pt x="562" y="553"/>
                  </a:lnTo>
                  <a:lnTo>
                    <a:pt x="558" y="511"/>
                  </a:lnTo>
                  <a:lnTo>
                    <a:pt x="672" y="438"/>
                  </a:lnTo>
                  <a:lnTo>
                    <a:pt x="447" y="254"/>
                  </a:lnTo>
                  <a:lnTo>
                    <a:pt x="307" y="316"/>
                  </a:lnTo>
                  <a:lnTo>
                    <a:pt x="305" y="237"/>
                  </a:lnTo>
                  <a:lnTo>
                    <a:pt x="166" y="86"/>
                  </a:lnTo>
                  <a:lnTo>
                    <a:pt x="130" y="86"/>
                  </a:lnTo>
                  <a:lnTo>
                    <a:pt x="112" y="0"/>
                  </a:lnTo>
                  <a:lnTo>
                    <a:pt x="0" y="96"/>
                  </a:lnTo>
                  <a:lnTo>
                    <a:pt x="36" y="227"/>
                  </a:lnTo>
                  <a:lnTo>
                    <a:pt x="0" y="243"/>
                  </a:lnTo>
                  <a:lnTo>
                    <a:pt x="0" y="276"/>
                  </a:lnTo>
                  <a:lnTo>
                    <a:pt x="59" y="290"/>
                  </a:lnTo>
                  <a:lnTo>
                    <a:pt x="84" y="459"/>
                  </a:lnTo>
                  <a:lnTo>
                    <a:pt x="45" y="521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950" y="3536"/>
              <a:ext cx="1311" cy="726"/>
            </a:xfrm>
            <a:custGeom>
              <a:avLst/>
              <a:gdLst>
                <a:gd name="T0" fmla="*/ 801945 w 850"/>
                <a:gd name="T1" fmla="*/ 1025548 h 470"/>
                <a:gd name="T2" fmla="*/ 1282709 w 850"/>
                <a:gd name="T3" fmla="*/ 795307 h 470"/>
                <a:gd name="T4" fmla="*/ 1501544 w 850"/>
                <a:gd name="T5" fmla="*/ 860186 h 470"/>
                <a:gd name="T6" fmla="*/ 1831652 w 850"/>
                <a:gd name="T7" fmla="*/ 426584 h 470"/>
                <a:gd name="T8" fmla="*/ 2047483 w 850"/>
                <a:gd name="T9" fmla="*/ 404642 h 470"/>
                <a:gd name="T10" fmla="*/ 1985237 w 850"/>
                <a:gd name="T11" fmla="*/ 368485 h 470"/>
                <a:gd name="T12" fmla="*/ 2070650 w 850"/>
                <a:gd name="T13" fmla="*/ 321796 h 470"/>
                <a:gd name="T14" fmla="*/ 1712809 w 850"/>
                <a:gd name="T15" fmla="*/ 160715 h 470"/>
                <a:gd name="T16" fmla="*/ 1439427 w 850"/>
                <a:gd name="T17" fmla="*/ 160715 h 470"/>
                <a:gd name="T18" fmla="*/ 1431729 w 850"/>
                <a:gd name="T19" fmla="*/ 40994 h 470"/>
                <a:gd name="T20" fmla="*/ 1173069 w 850"/>
                <a:gd name="T21" fmla="*/ 0 h 470"/>
                <a:gd name="T22" fmla="*/ 592156 w 850"/>
                <a:gd name="T23" fmla="*/ 119703 h 470"/>
                <a:gd name="T24" fmla="*/ 426743 w 850"/>
                <a:gd name="T25" fmla="*/ 175743 h 470"/>
                <a:gd name="T26" fmla="*/ 295348 w 850"/>
                <a:gd name="T27" fmla="*/ 155903 h 470"/>
                <a:gd name="T28" fmla="*/ 0 w 850"/>
                <a:gd name="T29" fmla="*/ 383472 h 470"/>
                <a:gd name="T30" fmla="*/ 43804 w 850"/>
                <a:gd name="T31" fmla="*/ 601984 h 470"/>
                <a:gd name="T32" fmla="*/ 128941 w 850"/>
                <a:gd name="T33" fmla="*/ 601984 h 470"/>
                <a:gd name="T34" fmla="*/ 466829 w 850"/>
                <a:gd name="T35" fmla="*/ 977462 h 470"/>
                <a:gd name="T36" fmla="*/ 473089 w 850"/>
                <a:gd name="T37" fmla="*/ 1174663 h 470"/>
                <a:gd name="T38" fmla="*/ 801945 w 850"/>
                <a:gd name="T39" fmla="*/ 1025548 h 4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0"/>
                <a:gd name="T61" fmla="*/ 0 h 470"/>
                <a:gd name="T62" fmla="*/ 850 w 850"/>
                <a:gd name="T63" fmla="*/ 470 h 4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0" h="470">
                  <a:moveTo>
                    <a:pt x="329" y="409"/>
                  </a:moveTo>
                  <a:lnTo>
                    <a:pt x="526" y="317"/>
                  </a:lnTo>
                  <a:lnTo>
                    <a:pt x="615" y="343"/>
                  </a:lnTo>
                  <a:lnTo>
                    <a:pt x="751" y="170"/>
                  </a:lnTo>
                  <a:lnTo>
                    <a:pt x="839" y="161"/>
                  </a:lnTo>
                  <a:lnTo>
                    <a:pt x="814" y="147"/>
                  </a:lnTo>
                  <a:lnTo>
                    <a:pt x="849" y="128"/>
                  </a:lnTo>
                  <a:lnTo>
                    <a:pt x="702" y="64"/>
                  </a:lnTo>
                  <a:lnTo>
                    <a:pt x="590" y="64"/>
                  </a:lnTo>
                  <a:lnTo>
                    <a:pt x="587" y="16"/>
                  </a:lnTo>
                  <a:lnTo>
                    <a:pt x="481" y="0"/>
                  </a:lnTo>
                  <a:lnTo>
                    <a:pt x="243" y="48"/>
                  </a:lnTo>
                  <a:lnTo>
                    <a:pt x="175" y="70"/>
                  </a:lnTo>
                  <a:lnTo>
                    <a:pt x="121" y="62"/>
                  </a:lnTo>
                  <a:lnTo>
                    <a:pt x="0" y="153"/>
                  </a:lnTo>
                  <a:lnTo>
                    <a:pt x="18" y="240"/>
                  </a:lnTo>
                  <a:lnTo>
                    <a:pt x="53" y="240"/>
                  </a:lnTo>
                  <a:lnTo>
                    <a:pt x="191" y="390"/>
                  </a:lnTo>
                  <a:lnTo>
                    <a:pt x="194" y="469"/>
                  </a:lnTo>
                  <a:lnTo>
                    <a:pt x="329" y="409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950" y="3536"/>
              <a:ext cx="1325" cy="735"/>
            </a:xfrm>
            <a:custGeom>
              <a:avLst/>
              <a:gdLst>
                <a:gd name="T0" fmla="*/ 811529 w 859"/>
                <a:gd name="T1" fmla="*/ 1030790 h 476"/>
                <a:gd name="T2" fmla="*/ 1299950 w 859"/>
                <a:gd name="T3" fmla="*/ 800285 h 476"/>
                <a:gd name="T4" fmla="*/ 1518071 w 859"/>
                <a:gd name="T5" fmla="*/ 865506 h 476"/>
                <a:gd name="T6" fmla="*/ 1854727 w 859"/>
                <a:gd name="T7" fmla="*/ 429765 h 476"/>
                <a:gd name="T8" fmla="*/ 2072678 w 859"/>
                <a:gd name="T9" fmla="*/ 406549 h 476"/>
                <a:gd name="T10" fmla="*/ 2010131 w 859"/>
                <a:gd name="T11" fmla="*/ 370502 h 476"/>
                <a:gd name="T12" fmla="*/ 2095812 w 859"/>
                <a:gd name="T13" fmla="*/ 320559 h 476"/>
                <a:gd name="T14" fmla="*/ 1732670 w 859"/>
                <a:gd name="T15" fmla="*/ 161130 h 476"/>
                <a:gd name="T16" fmla="*/ 1456016 w 859"/>
                <a:gd name="T17" fmla="*/ 161130 h 476"/>
                <a:gd name="T18" fmla="*/ 1448637 w 859"/>
                <a:gd name="T19" fmla="*/ 40813 h 476"/>
                <a:gd name="T20" fmla="*/ 1188090 w 859"/>
                <a:gd name="T21" fmla="*/ 0 h 476"/>
                <a:gd name="T22" fmla="*/ 598579 w 859"/>
                <a:gd name="T23" fmla="*/ 122314 h 476"/>
                <a:gd name="T24" fmla="*/ 429649 w 859"/>
                <a:gd name="T25" fmla="*/ 177836 h 476"/>
                <a:gd name="T26" fmla="*/ 297597 w 859"/>
                <a:gd name="T27" fmla="*/ 156936 h 476"/>
                <a:gd name="T28" fmla="*/ 0 w 859"/>
                <a:gd name="T29" fmla="*/ 385494 h 476"/>
                <a:gd name="T30" fmla="*/ 43845 w 859"/>
                <a:gd name="T31" fmla="*/ 604661 h 476"/>
                <a:gd name="T32" fmla="*/ 129023 w 859"/>
                <a:gd name="T33" fmla="*/ 604661 h 476"/>
                <a:gd name="T34" fmla="*/ 472578 w 859"/>
                <a:gd name="T35" fmla="*/ 984336 h 476"/>
                <a:gd name="T36" fmla="*/ 478741 w 859"/>
                <a:gd name="T37" fmla="*/ 1182382 h 476"/>
                <a:gd name="T38" fmla="*/ 811529 w 859"/>
                <a:gd name="T39" fmla="*/ 1030790 h 4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9"/>
                <a:gd name="T61" fmla="*/ 0 h 476"/>
                <a:gd name="T62" fmla="*/ 859 w 859"/>
                <a:gd name="T63" fmla="*/ 476 h 4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9" h="476">
                  <a:moveTo>
                    <a:pt x="332" y="414"/>
                  </a:moveTo>
                  <a:lnTo>
                    <a:pt x="532" y="321"/>
                  </a:lnTo>
                  <a:lnTo>
                    <a:pt x="621" y="348"/>
                  </a:lnTo>
                  <a:lnTo>
                    <a:pt x="759" y="172"/>
                  </a:lnTo>
                  <a:lnTo>
                    <a:pt x="848" y="163"/>
                  </a:lnTo>
                  <a:lnTo>
                    <a:pt x="823" y="149"/>
                  </a:lnTo>
                  <a:lnTo>
                    <a:pt x="858" y="129"/>
                  </a:lnTo>
                  <a:lnTo>
                    <a:pt x="709" y="65"/>
                  </a:lnTo>
                  <a:lnTo>
                    <a:pt x="596" y="65"/>
                  </a:lnTo>
                  <a:lnTo>
                    <a:pt x="593" y="16"/>
                  </a:lnTo>
                  <a:lnTo>
                    <a:pt x="486" y="0"/>
                  </a:lnTo>
                  <a:lnTo>
                    <a:pt x="245" y="49"/>
                  </a:lnTo>
                  <a:lnTo>
                    <a:pt x="176" y="71"/>
                  </a:lnTo>
                  <a:lnTo>
                    <a:pt x="122" y="63"/>
                  </a:lnTo>
                  <a:lnTo>
                    <a:pt x="0" y="155"/>
                  </a:lnTo>
                  <a:lnTo>
                    <a:pt x="18" y="243"/>
                  </a:lnTo>
                  <a:lnTo>
                    <a:pt x="53" y="243"/>
                  </a:lnTo>
                  <a:lnTo>
                    <a:pt x="193" y="395"/>
                  </a:lnTo>
                  <a:lnTo>
                    <a:pt x="196" y="475"/>
                  </a:lnTo>
                  <a:lnTo>
                    <a:pt x="332" y="414"/>
                  </a:lnTo>
                </a:path>
              </a:pathLst>
            </a:custGeom>
            <a:solidFill>
              <a:srgbClr val="FF66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010" y="4194"/>
              <a:ext cx="418" cy="416"/>
            </a:xfrm>
            <a:custGeom>
              <a:avLst/>
              <a:gdLst>
                <a:gd name="T0" fmla="*/ 472431 w 271"/>
                <a:gd name="T1" fmla="*/ 0 h 270"/>
                <a:gd name="T2" fmla="*/ 548146 w 271"/>
                <a:gd name="T3" fmla="*/ 124389 h 270"/>
                <a:gd name="T4" fmla="*/ 658615 w 271"/>
                <a:gd name="T5" fmla="*/ 164246 h 270"/>
                <a:gd name="T6" fmla="*/ 548146 w 271"/>
                <a:gd name="T7" fmla="*/ 643555 h 270"/>
                <a:gd name="T8" fmla="*/ 0 w 271"/>
                <a:gd name="T9" fmla="*/ 341573 h 270"/>
                <a:gd name="T10" fmla="*/ 95381 w 271"/>
                <a:gd name="T11" fmla="*/ 212835 h 270"/>
                <a:gd name="T12" fmla="*/ 472431 w 271"/>
                <a:gd name="T13" fmla="*/ 0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1"/>
                <a:gd name="T22" fmla="*/ 0 h 270"/>
                <a:gd name="T23" fmla="*/ 271 w 271"/>
                <a:gd name="T24" fmla="*/ 270 h 2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1" h="270">
                  <a:moveTo>
                    <a:pt x="193" y="0"/>
                  </a:moveTo>
                  <a:lnTo>
                    <a:pt x="224" y="52"/>
                  </a:lnTo>
                  <a:lnTo>
                    <a:pt x="270" y="69"/>
                  </a:lnTo>
                  <a:lnTo>
                    <a:pt x="224" y="269"/>
                  </a:lnTo>
                  <a:lnTo>
                    <a:pt x="0" y="143"/>
                  </a:lnTo>
                  <a:lnTo>
                    <a:pt x="39" y="89"/>
                  </a:lnTo>
                  <a:lnTo>
                    <a:pt x="193" y="0"/>
                  </a:lnTo>
                </a:path>
              </a:pathLst>
            </a:custGeom>
            <a:solidFill>
              <a:srgbClr val="FF66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566" y="4373"/>
              <a:ext cx="789" cy="756"/>
            </a:xfrm>
            <a:custGeom>
              <a:avLst/>
              <a:gdLst>
                <a:gd name="T0" fmla="*/ 1226567 w 512"/>
                <a:gd name="T1" fmla="*/ 600792 h 490"/>
                <a:gd name="T2" fmla="*/ 1213027 w 512"/>
                <a:gd name="T3" fmla="*/ 374262 h 490"/>
                <a:gd name="T4" fmla="*/ 684447 w 512"/>
                <a:gd name="T5" fmla="*/ 73452 h 490"/>
                <a:gd name="T6" fmla="*/ 599692 w 512"/>
                <a:gd name="T7" fmla="*/ 0 h 490"/>
                <a:gd name="T8" fmla="*/ 120050 w 512"/>
                <a:gd name="T9" fmla="*/ 313421 h 490"/>
                <a:gd name="T10" fmla="*/ 134509 w 512"/>
                <a:gd name="T11" fmla="*/ 415734 h 490"/>
                <a:gd name="T12" fmla="*/ 173353 w 512"/>
                <a:gd name="T13" fmla="*/ 586909 h 490"/>
                <a:gd name="T14" fmla="*/ 0 w 512"/>
                <a:gd name="T15" fmla="*/ 740976 h 490"/>
                <a:gd name="T16" fmla="*/ 177932 w 512"/>
                <a:gd name="T17" fmla="*/ 835428 h 490"/>
                <a:gd name="T18" fmla="*/ 123636 w 512"/>
                <a:gd name="T19" fmla="*/ 999017 h 490"/>
                <a:gd name="T20" fmla="*/ 647054 w 512"/>
                <a:gd name="T21" fmla="*/ 1198857 h 490"/>
                <a:gd name="T22" fmla="*/ 939875 w 512"/>
                <a:gd name="T23" fmla="*/ 981337 h 490"/>
                <a:gd name="T24" fmla="*/ 1131428 w 512"/>
                <a:gd name="T25" fmla="*/ 782495 h 490"/>
                <a:gd name="T26" fmla="*/ 1226567 w 512"/>
                <a:gd name="T27" fmla="*/ 776475 h 490"/>
                <a:gd name="T28" fmla="*/ 1226567 w 512"/>
                <a:gd name="T29" fmla="*/ 749719 h 490"/>
                <a:gd name="T30" fmla="*/ 1226567 w 512"/>
                <a:gd name="T31" fmla="*/ 690763 h 490"/>
                <a:gd name="T32" fmla="*/ 1226567 w 512"/>
                <a:gd name="T33" fmla="*/ 632380 h 490"/>
                <a:gd name="T34" fmla="*/ 1226567 w 512"/>
                <a:gd name="T35" fmla="*/ 600792 h 4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2"/>
                <a:gd name="T55" fmla="*/ 0 h 490"/>
                <a:gd name="T56" fmla="*/ 512 w 512"/>
                <a:gd name="T57" fmla="*/ 490 h 4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2" h="490">
                  <a:moveTo>
                    <a:pt x="511" y="245"/>
                  </a:moveTo>
                  <a:lnTo>
                    <a:pt x="505" y="152"/>
                  </a:lnTo>
                  <a:lnTo>
                    <a:pt x="285" y="30"/>
                  </a:lnTo>
                  <a:lnTo>
                    <a:pt x="250" y="0"/>
                  </a:lnTo>
                  <a:lnTo>
                    <a:pt x="50" y="128"/>
                  </a:lnTo>
                  <a:lnTo>
                    <a:pt x="56" y="169"/>
                  </a:lnTo>
                  <a:lnTo>
                    <a:pt x="72" y="239"/>
                  </a:lnTo>
                  <a:lnTo>
                    <a:pt x="0" y="302"/>
                  </a:lnTo>
                  <a:lnTo>
                    <a:pt x="74" y="340"/>
                  </a:lnTo>
                  <a:lnTo>
                    <a:pt x="51" y="407"/>
                  </a:lnTo>
                  <a:lnTo>
                    <a:pt x="269" y="489"/>
                  </a:lnTo>
                  <a:lnTo>
                    <a:pt x="391" y="400"/>
                  </a:lnTo>
                  <a:lnTo>
                    <a:pt x="471" y="319"/>
                  </a:lnTo>
                  <a:lnTo>
                    <a:pt x="511" y="316"/>
                  </a:lnTo>
                  <a:lnTo>
                    <a:pt x="511" y="305"/>
                  </a:lnTo>
                  <a:lnTo>
                    <a:pt x="511" y="281"/>
                  </a:lnTo>
                  <a:lnTo>
                    <a:pt x="511" y="257"/>
                  </a:lnTo>
                  <a:lnTo>
                    <a:pt x="511" y="245"/>
                  </a:lnTo>
                </a:path>
              </a:pathLst>
            </a:custGeom>
            <a:solidFill>
              <a:srgbClr val="FFFFFF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566" y="4373"/>
              <a:ext cx="800" cy="765"/>
            </a:xfrm>
            <a:custGeom>
              <a:avLst/>
              <a:gdLst>
                <a:gd name="T0" fmla="*/ 1249728 w 519"/>
                <a:gd name="T1" fmla="*/ 606485 h 496"/>
                <a:gd name="T2" fmla="*/ 1234889 w 519"/>
                <a:gd name="T3" fmla="*/ 376230 h 496"/>
                <a:gd name="T4" fmla="*/ 694583 w 519"/>
                <a:gd name="T5" fmla="*/ 73202 h 496"/>
                <a:gd name="T6" fmla="*/ 613524 w 519"/>
                <a:gd name="T7" fmla="*/ 0 h 496"/>
                <a:gd name="T8" fmla="*/ 120677 w 519"/>
                <a:gd name="T9" fmla="*/ 317819 h 496"/>
                <a:gd name="T10" fmla="*/ 135140 w 519"/>
                <a:gd name="T11" fmla="*/ 417881 h 496"/>
                <a:gd name="T12" fmla="*/ 176761 w 519"/>
                <a:gd name="T13" fmla="*/ 589652 h 496"/>
                <a:gd name="T14" fmla="*/ 0 w 519"/>
                <a:gd name="T15" fmla="*/ 746478 h 496"/>
                <a:gd name="T16" fmla="*/ 181720 w 519"/>
                <a:gd name="T17" fmla="*/ 839591 h 496"/>
                <a:gd name="T18" fmla="*/ 125329 w 519"/>
                <a:gd name="T19" fmla="*/ 1003860 h 496"/>
                <a:gd name="T20" fmla="*/ 658620 w 519"/>
                <a:gd name="T21" fmla="*/ 1206437 h 496"/>
                <a:gd name="T22" fmla="*/ 957887 w 519"/>
                <a:gd name="T23" fmla="*/ 988395 h 496"/>
                <a:gd name="T24" fmla="*/ 1150361 w 519"/>
                <a:gd name="T25" fmla="*/ 787819 h 496"/>
                <a:gd name="T26" fmla="*/ 1249728 w 519"/>
                <a:gd name="T27" fmla="*/ 781156 h 496"/>
                <a:gd name="T28" fmla="*/ 1249728 w 519"/>
                <a:gd name="T29" fmla="*/ 754908 h 496"/>
                <a:gd name="T30" fmla="*/ 1249728 w 519"/>
                <a:gd name="T31" fmla="*/ 693648 h 496"/>
                <a:gd name="T32" fmla="*/ 1249728 w 519"/>
                <a:gd name="T33" fmla="*/ 633443 h 496"/>
                <a:gd name="T34" fmla="*/ 1249728 w 519"/>
                <a:gd name="T35" fmla="*/ 606485 h 4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9"/>
                <a:gd name="T55" fmla="*/ 0 h 496"/>
                <a:gd name="T56" fmla="*/ 519 w 519"/>
                <a:gd name="T57" fmla="*/ 496 h 4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9" h="496">
                  <a:moveTo>
                    <a:pt x="518" y="248"/>
                  </a:moveTo>
                  <a:lnTo>
                    <a:pt x="512" y="154"/>
                  </a:lnTo>
                  <a:lnTo>
                    <a:pt x="288" y="30"/>
                  </a:lnTo>
                  <a:lnTo>
                    <a:pt x="254" y="0"/>
                  </a:lnTo>
                  <a:lnTo>
                    <a:pt x="50" y="130"/>
                  </a:lnTo>
                  <a:lnTo>
                    <a:pt x="56" y="171"/>
                  </a:lnTo>
                  <a:lnTo>
                    <a:pt x="73" y="242"/>
                  </a:lnTo>
                  <a:lnTo>
                    <a:pt x="0" y="306"/>
                  </a:lnTo>
                  <a:lnTo>
                    <a:pt x="75" y="344"/>
                  </a:lnTo>
                  <a:lnTo>
                    <a:pt x="52" y="412"/>
                  </a:lnTo>
                  <a:lnTo>
                    <a:pt x="273" y="495"/>
                  </a:lnTo>
                  <a:lnTo>
                    <a:pt x="397" y="405"/>
                  </a:lnTo>
                  <a:lnTo>
                    <a:pt x="477" y="323"/>
                  </a:lnTo>
                  <a:lnTo>
                    <a:pt x="518" y="320"/>
                  </a:lnTo>
                  <a:lnTo>
                    <a:pt x="518" y="309"/>
                  </a:lnTo>
                  <a:lnTo>
                    <a:pt x="518" y="284"/>
                  </a:lnTo>
                  <a:lnTo>
                    <a:pt x="518" y="260"/>
                  </a:lnTo>
                  <a:lnTo>
                    <a:pt x="518" y="248"/>
                  </a:lnTo>
                </a:path>
              </a:pathLst>
            </a:custGeom>
            <a:solidFill>
              <a:srgbClr val="FF66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969" y="4605"/>
              <a:ext cx="1000" cy="925"/>
            </a:xfrm>
            <a:custGeom>
              <a:avLst/>
              <a:gdLst>
                <a:gd name="T0" fmla="*/ 1260434 w 648"/>
                <a:gd name="T1" fmla="*/ 37795 h 599"/>
                <a:gd name="T2" fmla="*/ 1386978 w 648"/>
                <a:gd name="T3" fmla="*/ 540537 h 599"/>
                <a:gd name="T4" fmla="*/ 1593523 w 648"/>
                <a:gd name="T5" fmla="*/ 664717 h 599"/>
                <a:gd name="T6" fmla="*/ 1588458 w 648"/>
                <a:gd name="T7" fmla="*/ 816163 h 599"/>
                <a:gd name="T8" fmla="*/ 1369894 w 648"/>
                <a:gd name="T9" fmla="*/ 1036326 h 599"/>
                <a:gd name="T10" fmla="*/ 1372974 w 648"/>
                <a:gd name="T11" fmla="*/ 1411987 h 599"/>
                <a:gd name="T12" fmla="*/ 1017190 w 648"/>
                <a:gd name="T13" fmla="*/ 1210396 h 599"/>
                <a:gd name="T14" fmla="*/ 758250 w 648"/>
                <a:gd name="T15" fmla="*/ 1191835 h 599"/>
                <a:gd name="T16" fmla="*/ 508799 w 648"/>
                <a:gd name="T17" fmla="*/ 1442233 h 599"/>
                <a:gd name="T18" fmla="*/ 259006 w 648"/>
                <a:gd name="T19" fmla="*/ 1419699 h 599"/>
                <a:gd name="T20" fmla="*/ 154532 w 648"/>
                <a:gd name="T21" fmla="*/ 1490768 h 599"/>
                <a:gd name="T22" fmla="*/ 154532 w 648"/>
                <a:gd name="T23" fmla="*/ 1373900 h 599"/>
                <a:gd name="T24" fmla="*/ 0 w 648"/>
                <a:gd name="T25" fmla="*/ 1254587 h 599"/>
                <a:gd name="T26" fmla="*/ 103188 w 648"/>
                <a:gd name="T27" fmla="*/ 476790 h 599"/>
                <a:gd name="T28" fmla="*/ 229679 w 648"/>
                <a:gd name="T29" fmla="*/ 42207 h 599"/>
                <a:gd name="T30" fmla="*/ 298980 w 648"/>
                <a:gd name="T31" fmla="*/ 86039 h 599"/>
                <a:gd name="T32" fmla="*/ 788614 w 648"/>
                <a:gd name="T33" fmla="*/ 0 h 599"/>
                <a:gd name="T34" fmla="*/ 1148599 w 648"/>
                <a:gd name="T35" fmla="*/ 55716 h 599"/>
                <a:gd name="T36" fmla="*/ 1260434 w 648"/>
                <a:gd name="T37" fmla="*/ 37795 h 5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8"/>
                <a:gd name="T58" fmla="*/ 0 h 599"/>
                <a:gd name="T59" fmla="*/ 648 w 648"/>
                <a:gd name="T60" fmla="*/ 599 h 5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8" h="599">
                  <a:moveTo>
                    <a:pt x="511" y="15"/>
                  </a:moveTo>
                  <a:lnTo>
                    <a:pt x="563" y="217"/>
                  </a:lnTo>
                  <a:lnTo>
                    <a:pt x="647" y="267"/>
                  </a:lnTo>
                  <a:lnTo>
                    <a:pt x="645" y="327"/>
                  </a:lnTo>
                  <a:lnTo>
                    <a:pt x="556" y="416"/>
                  </a:lnTo>
                  <a:lnTo>
                    <a:pt x="557" y="566"/>
                  </a:lnTo>
                  <a:lnTo>
                    <a:pt x="413" y="485"/>
                  </a:lnTo>
                  <a:lnTo>
                    <a:pt x="308" y="478"/>
                  </a:lnTo>
                  <a:lnTo>
                    <a:pt x="207" y="578"/>
                  </a:lnTo>
                  <a:lnTo>
                    <a:pt x="105" y="569"/>
                  </a:lnTo>
                  <a:lnTo>
                    <a:pt x="63" y="598"/>
                  </a:lnTo>
                  <a:lnTo>
                    <a:pt x="63" y="551"/>
                  </a:lnTo>
                  <a:lnTo>
                    <a:pt x="0" y="503"/>
                  </a:lnTo>
                  <a:lnTo>
                    <a:pt x="42" y="191"/>
                  </a:lnTo>
                  <a:lnTo>
                    <a:pt x="93" y="17"/>
                  </a:lnTo>
                  <a:lnTo>
                    <a:pt x="121" y="34"/>
                  </a:lnTo>
                  <a:lnTo>
                    <a:pt x="320" y="0"/>
                  </a:lnTo>
                  <a:lnTo>
                    <a:pt x="466" y="22"/>
                  </a:lnTo>
                  <a:lnTo>
                    <a:pt x="511" y="15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969" y="4605"/>
              <a:ext cx="1012" cy="934"/>
            </a:xfrm>
            <a:custGeom>
              <a:avLst/>
              <a:gdLst>
                <a:gd name="T0" fmla="*/ 1266910 w 656"/>
                <a:gd name="T1" fmla="*/ 37497 h 605"/>
                <a:gd name="T2" fmla="*/ 1395192 w 656"/>
                <a:gd name="T3" fmla="*/ 546209 h 605"/>
                <a:gd name="T4" fmla="*/ 1602986 w 656"/>
                <a:gd name="T5" fmla="*/ 667557 h 605"/>
                <a:gd name="T6" fmla="*/ 1598076 w 656"/>
                <a:gd name="T7" fmla="*/ 818312 h 605"/>
                <a:gd name="T8" fmla="*/ 1380058 w 656"/>
                <a:gd name="T9" fmla="*/ 1041169 h 605"/>
                <a:gd name="T10" fmla="*/ 1380640 w 656"/>
                <a:gd name="T11" fmla="*/ 1418287 h 605"/>
                <a:gd name="T12" fmla="*/ 1023859 w 656"/>
                <a:gd name="T13" fmla="*/ 1215308 h 605"/>
                <a:gd name="T14" fmla="*/ 763420 w 656"/>
                <a:gd name="T15" fmla="*/ 1199131 h 605"/>
                <a:gd name="T16" fmla="*/ 511492 w 656"/>
                <a:gd name="T17" fmla="*/ 1450598 h 605"/>
                <a:gd name="T18" fmla="*/ 260403 w 656"/>
                <a:gd name="T19" fmla="*/ 1427347 h 605"/>
                <a:gd name="T20" fmla="*/ 157571 w 656"/>
                <a:gd name="T21" fmla="*/ 1498070 h 605"/>
                <a:gd name="T22" fmla="*/ 157571 w 656"/>
                <a:gd name="T23" fmla="*/ 1379839 h 605"/>
                <a:gd name="T24" fmla="*/ 0 w 656"/>
                <a:gd name="T25" fmla="*/ 1259673 h 605"/>
                <a:gd name="T26" fmla="*/ 102851 w 656"/>
                <a:gd name="T27" fmla="*/ 478680 h 605"/>
                <a:gd name="T28" fmla="*/ 230964 w 656"/>
                <a:gd name="T29" fmla="*/ 41768 h 605"/>
                <a:gd name="T30" fmla="*/ 298207 w 656"/>
                <a:gd name="T31" fmla="*/ 86518 h 605"/>
                <a:gd name="T32" fmla="*/ 792819 w 656"/>
                <a:gd name="T33" fmla="*/ 0 h 605"/>
                <a:gd name="T34" fmla="*/ 1154368 w 656"/>
                <a:gd name="T35" fmla="*/ 53991 h 605"/>
                <a:gd name="T36" fmla="*/ 1266910 w 656"/>
                <a:gd name="T37" fmla="*/ 37497 h 6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6"/>
                <a:gd name="T58" fmla="*/ 0 h 605"/>
                <a:gd name="T59" fmla="*/ 656 w 656"/>
                <a:gd name="T60" fmla="*/ 605 h 6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6" h="605">
                  <a:moveTo>
                    <a:pt x="517" y="15"/>
                  </a:moveTo>
                  <a:lnTo>
                    <a:pt x="570" y="220"/>
                  </a:lnTo>
                  <a:lnTo>
                    <a:pt x="655" y="269"/>
                  </a:lnTo>
                  <a:lnTo>
                    <a:pt x="653" y="330"/>
                  </a:lnTo>
                  <a:lnTo>
                    <a:pt x="563" y="420"/>
                  </a:lnTo>
                  <a:lnTo>
                    <a:pt x="564" y="571"/>
                  </a:lnTo>
                  <a:lnTo>
                    <a:pt x="418" y="490"/>
                  </a:lnTo>
                  <a:lnTo>
                    <a:pt x="312" y="483"/>
                  </a:lnTo>
                  <a:lnTo>
                    <a:pt x="209" y="584"/>
                  </a:lnTo>
                  <a:lnTo>
                    <a:pt x="106" y="575"/>
                  </a:lnTo>
                  <a:lnTo>
                    <a:pt x="64" y="604"/>
                  </a:lnTo>
                  <a:lnTo>
                    <a:pt x="64" y="556"/>
                  </a:lnTo>
                  <a:lnTo>
                    <a:pt x="0" y="508"/>
                  </a:lnTo>
                  <a:lnTo>
                    <a:pt x="42" y="193"/>
                  </a:lnTo>
                  <a:lnTo>
                    <a:pt x="94" y="17"/>
                  </a:lnTo>
                  <a:lnTo>
                    <a:pt x="122" y="35"/>
                  </a:lnTo>
                  <a:lnTo>
                    <a:pt x="324" y="0"/>
                  </a:lnTo>
                  <a:lnTo>
                    <a:pt x="471" y="22"/>
                  </a:lnTo>
                  <a:lnTo>
                    <a:pt x="517" y="15"/>
                  </a:lnTo>
                </a:path>
              </a:pathLst>
            </a:custGeom>
            <a:solidFill>
              <a:srgbClr val="FF66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767" y="4588"/>
              <a:ext cx="897" cy="1156"/>
            </a:xfrm>
            <a:custGeom>
              <a:avLst/>
              <a:gdLst>
                <a:gd name="T0" fmla="*/ 0 w 582"/>
                <a:gd name="T1" fmla="*/ 68329 h 749"/>
                <a:gd name="T2" fmla="*/ 127721 w 582"/>
                <a:gd name="T3" fmla="*/ 0 h 749"/>
                <a:gd name="T4" fmla="*/ 332943 w 582"/>
                <a:gd name="T5" fmla="*/ 99198 h 749"/>
                <a:gd name="T6" fmla="*/ 455419 w 582"/>
                <a:gd name="T7" fmla="*/ 49673 h 749"/>
                <a:gd name="T8" fmla="*/ 626040 w 582"/>
                <a:gd name="T9" fmla="*/ 141003 h 749"/>
                <a:gd name="T10" fmla="*/ 822933 w 582"/>
                <a:gd name="T11" fmla="*/ 14554 h 749"/>
                <a:gd name="T12" fmla="*/ 1357640 w 582"/>
                <a:gd name="T13" fmla="*/ 76663 h 749"/>
                <a:gd name="T14" fmla="*/ 1397110 w 582"/>
                <a:gd name="T15" fmla="*/ 251207 h 749"/>
                <a:gd name="T16" fmla="*/ 1227409 w 582"/>
                <a:gd name="T17" fmla="*/ 404350 h 749"/>
                <a:gd name="T18" fmla="*/ 1397754 w 582"/>
                <a:gd name="T19" fmla="*/ 503874 h 749"/>
                <a:gd name="T20" fmla="*/ 1348559 w 582"/>
                <a:gd name="T21" fmla="*/ 667717 h 749"/>
                <a:gd name="T22" fmla="*/ 1309702 w 582"/>
                <a:gd name="T23" fmla="*/ 750409 h 749"/>
                <a:gd name="T24" fmla="*/ 900459 w 582"/>
                <a:gd name="T25" fmla="*/ 1077235 h 749"/>
                <a:gd name="T26" fmla="*/ 968919 w 582"/>
                <a:gd name="T27" fmla="*/ 1407763 h 749"/>
                <a:gd name="T28" fmla="*/ 790877 w 582"/>
                <a:gd name="T29" fmla="*/ 1459696 h 749"/>
                <a:gd name="T30" fmla="*/ 560324 w 582"/>
                <a:gd name="T31" fmla="*/ 1431151 h 749"/>
                <a:gd name="T32" fmla="*/ 537135 w 582"/>
                <a:gd name="T33" fmla="*/ 1490413 h 749"/>
                <a:gd name="T34" fmla="*/ 790877 w 582"/>
                <a:gd name="T35" fmla="*/ 1831589 h 749"/>
                <a:gd name="T36" fmla="*/ 582797 w 582"/>
                <a:gd name="T37" fmla="*/ 1846668 h 749"/>
                <a:gd name="T38" fmla="*/ 248967 w 582"/>
                <a:gd name="T39" fmla="*/ 1550960 h 749"/>
                <a:gd name="T40" fmla="*/ 207820 w 582"/>
                <a:gd name="T41" fmla="*/ 1595390 h 749"/>
                <a:gd name="T42" fmla="*/ 110528 w 582"/>
                <a:gd name="T43" fmla="*/ 1422436 h 749"/>
                <a:gd name="T44" fmla="*/ 107060 w 582"/>
                <a:gd name="T45" fmla="*/ 1054474 h 749"/>
                <a:gd name="T46" fmla="*/ 320300 w 582"/>
                <a:gd name="T47" fmla="*/ 836859 h 749"/>
                <a:gd name="T48" fmla="*/ 325583 w 582"/>
                <a:gd name="T49" fmla="*/ 686414 h 749"/>
                <a:gd name="T50" fmla="*/ 125187 w 582"/>
                <a:gd name="T51" fmla="*/ 570905 h 749"/>
                <a:gd name="T52" fmla="*/ 0 w 582"/>
                <a:gd name="T53" fmla="*/ 68329 h 74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2"/>
                <a:gd name="T82" fmla="*/ 0 h 749"/>
                <a:gd name="T83" fmla="*/ 582 w 582"/>
                <a:gd name="T84" fmla="*/ 749 h 74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2" h="749">
                  <a:moveTo>
                    <a:pt x="0" y="28"/>
                  </a:moveTo>
                  <a:lnTo>
                    <a:pt x="53" y="0"/>
                  </a:lnTo>
                  <a:lnTo>
                    <a:pt x="138" y="40"/>
                  </a:lnTo>
                  <a:lnTo>
                    <a:pt x="189" y="20"/>
                  </a:lnTo>
                  <a:lnTo>
                    <a:pt x="260" y="57"/>
                  </a:lnTo>
                  <a:lnTo>
                    <a:pt x="342" y="6"/>
                  </a:lnTo>
                  <a:lnTo>
                    <a:pt x="564" y="31"/>
                  </a:lnTo>
                  <a:lnTo>
                    <a:pt x="580" y="102"/>
                  </a:lnTo>
                  <a:lnTo>
                    <a:pt x="510" y="164"/>
                  </a:lnTo>
                  <a:lnTo>
                    <a:pt x="581" y="204"/>
                  </a:lnTo>
                  <a:lnTo>
                    <a:pt x="560" y="270"/>
                  </a:lnTo>
                  <a:lnTo>
                    <a:pt x="544" y="304"/>
                  </a:lnTo>
                  <a:lnTo>
                    <a:pt x="374" y="436"/>
                  </a:lnTo>
                  <a:lnTo>
                    <a:pt x="402" y="570"/>
                  </a:lnTo>
                  <a:lnTo>
                    <a:pt x="328" y="591"/>
                  </a:lnTo>
                  <a:lnTo>
                    <a:pt x="233" y="580"/>
                  </a:lnTo>
                  <a:lnTo>
                    <a:pt x="223" y="604"/>
                  </a:lnTo>
                  <a:lnTo>
                    <a:pt x="328" y="742"/>
                  </a:lnTo>
                  <a:lnTo>
                    <a:pt x="242" y="748"/>
                  </a:lnTo>
                  <a:lnTo>
                    <a:pt x="103" y="628"/>
                  </a:lnTo>
                  <a:lnTo>
                    <a:pt x="86" y="646"/>
                  </a:lnTo>
                  <a:lnTo>
                    <a:pt x="46" y="576"/>
                  </a:lnTo>
                  <a:lnTo>
                    <a:pt x="45" y="427"/>
                  </a:lnTo>
                  <a:lnTo>
                    <a:pt x="133" y="339"/>
                  </a:lnTo>
                  <a:lnTo>
                    <a:pt x="135" y="278"/>
                  </a:lnTo>
                  <a:lnTo>
                    <a:pt x="52" y="231"/>
                  </a:lnTo>
                  <a:lnTo>
                    <a:pt x="0" y="28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767" y="4588"/>
              <a:ext cx="913" cy="1170"/>
            </a:xfrm>
            <a:custGeom>
              <a:avLst/>
              <a:gdLst>
                <a:gd name="T0" fmla="*/ 0 w 592"/>
                <a:gd name="T1" fmla="*/ 68363 h 758"/>
                <a:gd name="T2" fmla="*/ 130963 w 592"/>
                <a:gd name="T3" fmla="*/ 0 h 758"/>
                <a:gd name="T4" fmla="*/ 341447 w 592"/>
                <a:gd name="T5" fmla="*/ 101185 h 758"/>
                <a:gd name="T6" fmla="*/ 468037 w 592"/>
                <a:gd name="T7" fmla="*/ 49742 h 758"/>
                <a:gd name="T8" fmla="*/ 646424 w 592"/>
                <a:gd name="T9" fmla="*/ 144480 h 758"/>
                <a:gd name="T10" fmla="*/ 848066 w 592"/>
                <a:gd name="T11" fmla="*/ 14560 h 758"/>
                <a:gd name="T12" fmla="*/ 1397672 w 592"/>
                <a:gd name="T13" fmla="*/ 76779 h 758"/>
                <a:gd name="T14" fmla="*/ 1436749 w 592"/>
                <a:gd name="T15" fmla="*/ 258158 h 758"/>
                <a:gd name="T16" fmla="*/ 1261761 w 592"/>
                <a:gd name="T17" fmla="*/ 410465 h 758"/>
                <a:gd name="T18" fmla="*/ 1439078 w 592"/>
                <a:gd name="T19" fmla="*/ 509862 h 758"/>
                <a:gd name="T20" fmla="*/ 1386651 w 592"/>
                <a:gd name="T21" fmla="*/ 674541 h 758"/>
                <a:gd name="T22" fmla="*/ 1348614 w 592"/>
                <a:gd name="T23" fmla="*/ 759895 h 758"/>
                <a:gd name="T24" fmla="*/ 929278 w 592"/>
                <a:gd name="T25" fmla="*/ 1091159 h 758"/>
                <a:gd name="T26" fmla="*/ 996934 w 592"/>
                <a:gd name="T27" fmla="*/ 1424625 h 758"/>
                <a:gd name="T28" fmla="*/ 813387 w 592"/>
                <a:gd name="T29" fmla="*/ 1479832 h 758"/>
                <a:gd name="T30" fmla="*/ 577917 w 592"/>
                <a:gd name="T31" fmla="*/ 1451640 h 758"/>
                <a:gd name="T32" fmla="*/ 553516 w 592"/>
                <a:gd name="T33" fmla="*/ 1511212 h 758"/>
                <a:gd name="T34" fmla="*/ 813387 w 592"/>
                <a:gd name="T35" fmla="*/ 1857353 h 758"/>
                <a:gd name="T36" fmla="*/ 602560 w 592"/>
                <a:gd name="T37" fmla="*/ 1871932 h 758"/>
                <a:gd name="T38" fmla="*/ 256337 w 592"/>
                <a:gd name="T39" fmla="*/ 1570500 h 758"/>
                <a:gd name="T40" fmla="*/ 211990 w 592"/>
                <a:gd name="T41" fmla="*/ 1615738 h 758"/>
                <a:gd name="T42" fmla="*/ 113710 w 592"/>
                <a:gd name="T43" fmla="*/ 1438776 h 758"/>
                <a:gd name="T44" fmla="*/ 111315 w 592"/>
                <a:gd name="T45" fmla="*/ 1069343 h 758"/>
                <a:gd name="T46" fmla="*/ 328621 w 592"/>
                <a:gd name="T47" fmla="*/ 848009 h 758"/>
                <a:gd name="T48" fmla="*/ 335819 w 592"/>
                <a:gd name="T49" fmla="*/ 695408 h 758"/>
                <a:gd name="T50" fmla="*/ 128785 w 592"/>
                <a:gd name="T51" fmla="*/ 577071 h 758"/>
                <a:gd name="T52" fmla="*/ 0 w 592"/>
                <a:gd name="T53" fmla="*/ 68363 h 7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92"/>
                <a:gd name="T82" fmla="*/ 0 h 758"/>
                <a:gd name="T83" fmla="*/ 592 w 592"/>
                <a:gd name="T84" fmla="*/ 758 h 7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92" h="758">
                  <a:moveTo>
                    <a:pt x="0" y="28"/>
                  </a:moveTo>
                  <a:lnTo>
                    <a:pt x="54" y="0"/>
                  </a:lnTo>
                  <a:lnTo>
                    <a:pt x="140" y="41"/>
                  </a:lnTo>
                  <a:lnTo>
                    <a:pt x="192" y="20"/>
                  </a:lnTo>
                  <a:lnTo>
                    <a:pt x="265" y="58"/>
                  </a:lnTo>
                  <a:lnTo>
                    <a:pt x="348" y="6"/>
                  </a:lnTo>
                  <a:lnTo>
                    <a:pt x="574" y="31"/>
                  </a:lnTo>
                  <a:lnTo>
                    <a:pt x="590" y="104"/>
                  </a:lnTo>
                  <a:lnTo>
                    <a:pt x="518" y="166"/>
                  </a:lnTo>
                  <a:lnTo>
                    <a:pt x="591" y="206"/>
                  </a:lnTo>
                  <a:lnTo>
                    <a:pt x="569" y="273"/>
                  </a:lnTo>
                  <a:lnTo>
                    <a:pt x="554" y="307"/>
                  </a:lnTo>
                  <a:lnTo>
                    <a:pt x="381" y="441"/>
                  </a:lnTo>
                  <a:lnTo>
                    <a:pt x="409" y="576"/>
                  </a:lnTo>
                  <a:lnTo>
                    <a:pt x="334" y="598"/>
                  </a:lnTo>
                  <a:lnTo>
                    <a:pt x="237" y="587"/>
                  </a:lnTo>
                  <a:lnTo>
                    <a:pt x="227" y="611"/>
                  </a:lnTo>
                  <a:lnTo>
                    <a:pt x="334" y="751"/>
                  </a:lnTo>
                  <a:lnTo>
                    <a:pt x="247" y="757"/>
                  </a:lnTo>
                  <a:lnTo>
                    <a:pt x="105" y="635"/>
                  </a:lnTo>
                  <a:lnTo>
                    <a:pt x="87" y="653"/>
                  </a:lnTo>
                  <a:lnTo>
                    <a:pt x="47" y="582"/>
                  </a:lnTo>
                  <a:lnTo>
                    <a:pt x="46" y="432"/>
                  </a:lnTo>
                  <a:lnTo>
                    <a:pt x="135" y="343"/>
                  </a:lnTo>
                  <a:lnTo>
                    <a:pt x="138" y="281"/>
                  </a:lnTo>
                  <a:lnTo>
                    <a:pt x="53" y="233"/>
                  </a:lnTo>
                  <a:lnTo>
                    <a:pt x="0" y="28"/>
                  </a:lnTo>
                </a:path>
              </a:pathLst>
            </a:custGeom>
            <a:solidFill>
              <a:srgbClr val="FF66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889" y="5352"/>
              <a:ext cx="1247" cy="1374"/>
            </a:xfrm>
            <a:custGeom>
              <a:avLst/>
              <a:gdLst>
                <a:gd name="T0" fmla="*/ 277184 w 809"/>
                <a:gd name="T1" fmla="*/ 297982 h 890"/>
                <a:gd name="T2" fmla="*/ 375777 w 809"/>
                <a:gd name="T3" fmla="*/ 224164 h 890"/>
                <a:gd name="T4" fmla="*/ 624405 w 809"/>
                <a:gd name="T5" fmla="*/ 242940 h 890"/>
                <a:gd name="T6" fmla="*/ 868533 w 809"/>
                <a:gd name="T7" fmla="*/ 0 h 890"/>
                <a:gd name="T8" fmla="*/ 1118086 w 809"/>
                <a:gd name="T9" fmla="*/ 14677 h 890"/>
                <a:gd name="T10" fmla="*/ 1474603 w 809"/>
                <a:gd name="T11" fmla="*/ 215930 h 890"/>
                <a:gd name="T12" fmla="*/ 1560956 w 809"/>
                <a:gd name="T13" fmla="*/ 384542 h 890"/>
                <a:gd name="T14" fmla="*/ 1612818 w 809"/>
                <a:gd name="T15" fmla="*/ 346920 h 890"/>
                <a:gd name="T16" fmla="*/ 1948454 w 809"/>
                <a:gd name="T17" fmla="*/ 643580 h 890"/>
                <a:gd name="T18" fmla="*/ 1790931 w 809"/>
                <a:gd name="T19" fmla="*/ 739075 h 890"/>
                <a:gd name="T20" fmla="*/ 1595514 w 809"/>
                <a:gd name="T21" fmla="*/ 982268 h 890"/>
                <a:gd name="T22" fmla="*/ 1739130 w 809"/>
                <a:gd name="T23" fmla="*/ 1104765 h 890"/>
                <a:gd name="T24" fmla="*/ 1755748 w 809"/>
                <a:gd name="T25" fmla="*/ 1442039 h 890"/>
                <a:gd name="T26" fmla="*/ 1394215 w 809"/>
                <a:gd name="T27" fmla="*/ 1715172 h 890"/>
                <a:gd name="T28" fmla="*/ 1454004 w 809"/>
                <a:gd name="T29" fmla="*/ 1774563 h 890"/>
                <a:gd name="T30" fmla="*/ 1315158 w 809"/>
                <a:gd name="T31" fmla="*/ 1820829 h 890"/>
                <a:gd name="T32" fmla="*/ 574512 w 809"/>
                <a:gd name="T33" fmla="*/ 2119350 h 890"/>
                <a:gd name="T34" fmla="*/ 574512 w 809"/>
                <a:gd name="T35" fmla="*/ 2205290 h 890"/>
                <a:gd name="T36" fmla="*/ 48796 w 809"/>
                <a:gd name="T37" fmla="*/ 1938750 h 890"/>
                <a:gd name="T38" fmla="*/ 0 w 809"/>
                <a:gd name="T39" fmla="*/ 1573695 h 890"/>
                <a:gd name="T40" fmla="*/ 395755 w 809"/>
                <a:gd name="T41" fmla="*/ 1049228 h 890"/>
                <a:gd name="T42" fmla="*/ 107407 w 809"/>
                <a:gd name="T43" fmla="*/ 873016 h 890"/>
                <a:gd name="T44" fmla="*/ 262803 w 809"/>
                <a:gd name="T45" fmla="*/ 507678 h 890"/>
                <a:gd name="T46" fmla="*/ 277184 w 809"/>
                <a:gd name="T47" fmla="*/ 297982 h 8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9"/>
                <a:gd name="T73" fmla="*/ 0 h 890"/>
                <a:gd name="T74" fmla="*/ 809 w 809"/>
                <a:gd name="T75" fmla="*/ 890 h 89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9" h="890">
                  <a:moveTo>
                    <a:pt x="115" y="120"/>
                  </a:moveTo>
                  <a:lnTo>
                    <a:pt x="156" y="90"/>
                  </a:lnTo>
                  <a:lnTo>
                    <a:pt x="259" y="98"/>
                  </a:lnTo>
                  <a:lnTo>
                    <a:pt x="360" y="0"/>
                  </a:lnTo>
                  <a:lnTo>
                    <a:pt x="463" y="6"/>
                  </a:lnTo>
                  <a:lnTo>
                    <a:pt x="611" y="87"/>
                  </a:lnTo>
                  <a:lnTo>
                    <a:pt x="647" y="155"/>
                  </a:lnTo>
                  <a:lnTo>
                    <a:pt x="668" y="140"/>
                  </a:lnTo>
                  <a:lnTo>
                    <a:pt x="808" y="259"/>
                  </a:lnTo>
                  <a:lnTo>
                    <a:pt x="742" y="298"/>
                  </a:lnTo>
                  <a:lnTo>
                    <a:pt x="661" y="396"/>
                  </a:lnTo>
                  <a:lnTo>
                    <a:pt x="721" y="445"/>
                  </a:lnTo>
                  <a:lnTo>
                    <a:pt x="728" y="581"/>
                  </a:lnTo>
                  <a:lnTo>
                    <a:pt x="578" y="691"/>
                  </a:lnTo>
                  <a:lnTo>
                    <a:pt x="603" y="715"/>
                  </a:lnTo>
                  <a:lnTo>
                    <a:pt x="545" y="734"/>
                  </a:lnTo>
                  <a:lnTo>
                    <a:pt x="238" y="854"/>
                  </a:lnTo>
                  <a:lnTo>
                    <a:pt x="238" y="889"/>
                  </a:lnTo>
                  <a:lnTo>
                    <a:pt x="20" y="781"/>
                  </a:lnTo>
                  <a:lnTo>
                    <a:pt x="0" y="634"/>
                  </a:lnTo>
                  <a:lnTo>
                    <a:pt x="164" y="423"/>
                  </a:lnTo>
                  <a:lnTo>
                    <a:pt x="45" y="352"/>
                  </a:lnTo>
                  <a:lnTo>
                    <a:pt x="109" y="205"/>
                  </a:lnTo>
                  <a:lnTo>
                    <a:pt x="115" y="12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889" y="5352"/>
              <a:ext cx="1265" cy="1380"/>
            </a:xfrm>
            <a:custGeom>
              <a:avLst/>
              <a:gdLst>
                <a:gd name="T0" fmla="*/ 284150 w 820"/>
                <a:gd name="T1" fmla="*/ 299942 h 894"/>
                <a:gd name="T2" fmla="*/ 388716 w 820"/>
                <a:gd name="T3" fmla="*/ 223964 h 894"/>
                <a:gd name="T4" fmla="*/ 641344 w 820"/>
                <a:gd name="T5" fmla="*/ 242309 h 894"/>
                <a:gd name="T6" fmla="*/ 897195 w 820"/>
                <a:gd name="T7" fmla="*/ 0 h 894"/>
                <a:gd name="T8" fmla="*/ 1149074 w 820"/>
                <a:gd name="T9" fmla="*/ 14569 h 894"/>
                <a:gd name="T10" fmla="*/ 1515482 w 820"/>
                <a:gd name="T11" fmla="*/ 215493 h 894"/>
                <a:gd name="T12" fmla="*/ 1603728 w 820"/>
                <a:gd name="T13" fmla="*/ 383598 h 894"/>
                <a:gd name="T14" fmla="*/ 1660584 w 820"/>
                <a:gd name="T15" fmla="*/ 351408 h 894"/>
                <a:gd name="T16" fmla="*/ 2004442 w 820"/>
                <a:gd name="T17" fmla="*/ 643444 h 894"/>
                <a:gd name="T18" fmla="*/ 1841407 w 820"/>
                <a:gd name="T19" fmla="*/ 741319 h 894"/>
                <a:gd name="T20" fmla="*/ 1643517 w 820"/>
                <a:gd name="T21" fmla="*/ 982790 h 894"/>
                <a:gd name="T22" fmla="*/ 1790479 w 820"/>
                <a:gd name="T23" fmla="*/ 1106897 h 894"/>
                <a:gd name="T24" fmla="*/ 1807802 w 820"/>
                <a:gd name="T25" fmla="*/ 1445306 h 894"/>
                <a:gd name="T26" fmla="*/ 1435621 w 820"/>
                <a:gd name="T27" fmla="*/ 1717614 h 894"/>
                <a:gd name="T28" fmla="*/ 1494567 w 820"/>
                <a:gd name="T29" fmla="*/ 1776895 h 894"/>
                <a:gd name="T30" fmla="*/ 1354240 w 820"/>
                <a:gd name="T31" fmla="*/ 1826782 h 894"/>
                <a:gd name="T32" fmla="*/ 591222 w 820"/>
                <a:gd name="T33" fmla="*/ 2121931 h 894"/>
                <a:gd name="T34" fmla="*/ 591222 w 820"/>
                <a:gd name="T35" fmla="*/ 2210227 h 894"/>
                <a:gd name="T36" fmla="*/ 50537 w 820"/>
                <a:gd name="T37" fmla="*/ 1943994 h 894"/>
                <a:gd name="T38" fmla="*/ 0 w 820"/>
                <a:gd name="T39" fmla="*/ 1576287 h 894"/>
                <a:gd name="T40" fmla="*/ 406082 w 820"/>
                <a:gd name="T41" fmla="*/ 1052746 h 894"/>
                <a:gd name="T42" fmla="*/ 115744 w 820"/>
                <a:gd name="T43" fmla="*/ 873738 h 894"/>
                <a:gd name="T44" fmla="*/ 269487 w 820"/>
                <a:gd name="T45" fmla="*/ 513471 h 894"/>
                <a:gd name="T46" fmla="*/ 284150 w 820"/>
                <a:gd name="T47" fmla="*/ 299942 h 8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0"/>
                <a:gd name="T73" fmla="*/ 0 h 894"/>
                <a:gd name="T74" fmla="*/ 820 w 820"/>
                <a:gd name="T75" fmla="*/ 894 h 89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0" h="894">
                  <a:moveTo>
                    <a:pt x="116" y="121"/>
                  </a:moveTo>
                  <a:lnTo>
                    <a:pt x="159" y="91"/>
                  </a:lnTo>
                  <a:lnTo>
                    <a:pt x="262" y="98"/>
                  </a:lnTo>
                  <a:lnTo>
                    <a:pt x="366" y="0"/>
                  </a:lnTo>
                  <a:lnTo>
                    <a:pt x="469" y="6"/>
                  </a:lnTo>
                  <a:lnTo>
                    <a:pt x="619" y="87"/>
                  </a:lnTo>
                  <a:lnTo>
                    <a:pt x="655" y="155"/>
                  </a:lnTo>
                  <a:lnTo>
                    <a:pt x="678" y="142"/>
                  </a:lnTo>
                  <a:lnTo>
                    <a:pt x="819" y="260"/>
                  </a:lnTo>
                  <a:lnTo>
                    <a:pt x="752" y="299"/>
                  </a:lnTo>
                  <a:lnTo>
                    <a:pt x="671" y="397"/>
                  </a:lnTo>
                  <a:lnTo>
                    <a:pt x="731" y="447"/>
                  </a:lnTo>
                  <a:lnTo>
                    <a:pt x="738" y="584"/>
                  </a:lnTo>
                  <a:lnTo>
                    <a:pt x="586" y="694"/>
                  </a:lnTo>
                  <a:lnTo>
                    <a:pt x="610" y="718"/>
                  </a:lnTo>
                  <a:lnTo>
                    <a:pt x="553" y="738"/>
                  </a:lnTo>
                  <a:lnTo>
                    <a:pt x="241" y="857"/>
                  </a:lnTo>
                  <a:lnTo>
                    <a:pt x="241" y="893"/>
                  </a:lnTo>
                  <a:lnTo>
                    <a:pt x="21" y="785"/>
                  </a:lnTo>
                  <a:lnTo>
                    <a:pt x="0" y="637"/>
                  </a:lnTo>
                  <a:lnTo>
                    <a:pt x="166" y="425"/>
                  </a:lnTo>
                  <a:lnTo>
                    <a:pt x="47" y="353"/>
                  </a:lnTo>
                  <a:lnTo>
                    <a:pt x="110" y="207"/>
                  </a:lnTo>
                  <a:lnTo>
                    <a:pt x="116" y="121"/>
                  </a:lnTo>
                </a:path>
              </a:pathLst>
            </a:custGeom>
            <a:solidFill>
              <a:srgbClr val="00CCFF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5118" y="4994"/>
              <a:ext cx="1089" cy="1341"/>
            </a:xfrm>
            <a:custGeom>
              <a:avLst/>
              <a:gdLst>
                <a:gd name="T0" fmla="*/ 256893 w 706"/>
                <a:gd name="T1" fmla="*/ 1187222 h 869"/>
                <a:gd name="T2" fmla="*/ 393658 w 706"/>
                <a:gd name="T3" fmla="*/ 1324803 h 869"/>
                <a:gd name="T4" fmla="*/ 247658 w 706"/>
                <a:gd name="T5" fmla="*/ 1471918 h 869"/>
                <a:gd name="T6" fmla="*/ 742365 w 706"/>
                <a:gd name="T7" fmla="*/ 1669249 h 869"/>
                <a:gd name="T8" fmla="*/ 706576 w 706"/>
                <a:gd name="T9" fmla="*/ 1736103 h 869"/>
                <a:gd name="T10" fmla="*/ 996211 w 706"/>
                <a:gd name="T11" fmla="*/ 1866218 h 869"/>
                <a:gd name="T12" fmla="*/ 1269856 w 706"/>
                <a:gd name="T13" fmla="*/ 2136466 h 869"/>
                <a:gd name="T14" fmla="*/ 1568120 w 706"/>
                <a:gd name="T15" fmla="*/ 1876931 h 869"/>
                <a:gd name="T16" fmla="*/ 1465411 w 706"/>
                <a:gd name="T17" fmla="*/ 1450715 h 869"/>
                <a:gd name="T18" fmla="*/ 1688447 w 706"/>
                <a:gd name="T19" fmla="*/ 1031931 h 869"/>
                <a:gd name="T20" fmla="*/ 1500713 w 706"/>
                <a:gd name="T21" fmla="*/ 616500 h 869"/>
                <a:gd name="T22" fmla="*/ 1722334 w 706"/>
                <a:gd name="T23" fmla="*/ 278027 h 869"/>
                <a:gd name="T24" fmla="*/ 1656715 w 706"/>
                <a:gd name="T25" fmla="*/ 0 h 869"/>
                <a:gd name="T26" fmla="*/ 1358753 w 706"/>
                <a:gd name="T27" fmla="*/ 223203 h 869"/>
                <a:gd name="T28" fmla="*/ 820244 w 706"/>
                <a:gd name="T29" fmla="*/ 17459 h 869"/>
                <a:gd name="T30" fmla="*/ 782178 w 706"/>
                <a:gd name="T31" fmla="*/ 103154 h 869"/>
                <a:gd name="T32" fmla="*/ 364594 w 706"/>
                <a:gd name="T33" fmla="*/ 434212 h 869"/>
                <a:gd name="T34" fmla="*/ 432080 w 706"/>
                <a:gd name="T35" fmla="*/ 761066 h 869"/>
                <a:gd name="T36" fmla="*/ 253839 w 706"/>
                <a:gd name="T37" fmla="*/ 816462 h 869"/>
                <a:gd name="T38" fmla="*/ 23165 w 706"/>
                <a:gd name="T39" fmla="*/ 784528 h 869"/>
                <a:gd name="T40" fmla="*/ 0 w 706"/>
                <a:gd name="T41" fmla="*/ 843640 h 869"/>
                <a:gd name="T42" fmla="*/ 256893 w 706"/>
                <a:gd name="T43" fmla="*/ 1187222 h 8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06"/>
                <a:gd name="T67" fmla="*/ 0 h 869"/>
                <a:gd name="T68" fmla="*/ 706 w 706"/>
                <a:gd name="T69" fmla="*/ 869 h 8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06" h="869">
                  <a:moveTo>
                    <a:pt x="105" y="482"/>
                  </a:moveTo>
                  <a:lnTo>
                    <a:pt x="161" y="538"/>
                  </a:lnTo>
                  <a:lnTo>
                    <a:pt x="101" y="598"/>
                  </a:lnTo>
                  <a:lnTo>
                    <a:pt x="304" y="678"/>
                  </a:lnTo>
                  <a:lnTo>
                    <a:pt x="289" y="705"/>
                  </a:lnTo>
                  <a:lnTo>
                    <a:pt x="408" y="758"/>
                  </a:lnTo>
                  <a:lnTo>
                    <a:pt x="519" y="868"/>
                  </a:lnTo>
                  <a:lnTo>
                    <a:pt x="642" y="762"/>
                  </a:lnTo>
                  <a:lnTo>
                    <a:pt x="600" y="589"/>
                  </a:lnTo>
                  <a:lnTo>
                    <a:pt x="691" y="419"/>
                  </a:lnTo>
                  <a:lnTo>
                    <a:pt x="614" y="250"/>
                  </a:lnTo>
                  <a:lnTo>
                    <a:pt x="705" y="113"/>
                  </a:lnTo>
                  <a:lnTo>
                    <a:pt x="678" y="0"/>
                  </a:lnTo>
                  <a:lnTo>
                    <a:pt x="556" y="91"/>
                  </a:lnTo>
                  <a:lnTo>
                    <a:pt x="336" y="7"/>
                  </a:lnTo>
                  <a:lnTo>
                    <a:pt x="320" y="42"/>
                  </a:lnTo>
                  <a:lnTo>
                    <a:pt x="149" y="176"/>
                  </a:lnTo>
                  <a:lnTo>
                    <a:pt x="177" y="309"/>
                  </a:lnTo>
                  <a:lnTo>
                    <a:pt x="104" y="331"/>
                  </a:lnTo>
                  <a:lnTo>
                    <a:pt x="10" y="319"/>
                  </a:lnTo>
                  <a:lnTo>
                    <a:pt x="0" y="343"/>
                  </a:lnTo>
                  <a:lnTo>
                    <a:pt x="105" y="482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5118" y="4994"/>
              <a:ext cx="1099" cy="1352"/>
            </a:xfrm>
            <a:custGeom>
              <a:avLst/>
              <a:gdLst>
                <a:gd name="T0" fmla="*/ 263150 w 712"/>
                <a:gd name="T1" fmla="*/ 1200186 h 876"/>
                <a:gd name="T2" fmla="*/ 400868 w 712"/>
                <a:gd name="T3" fmla="*/ 1340622 h 876"/>
                <a:gd name="T4" fmla="*/ 251406 w 712"/>
                <a:gd name="T5" fmla="*/ 1489512 h 876"/>
                <a:gd name="T6" fmla="*/ 756712 w 712"/>
                <a:gd name="T7" fmla="*/ 1689594 h 876"/>
                <a:gd name="T8" fmla="*/ 722438 w 712"/>
                <a:gd name="T9" fmla="*/ 1753592 h 876"/>
                <a:gd name="T10" fmla="*/ 1019619 w 712"/>
                <a:gd name="T11" fmla="*/ 1886361 h 876"/>
                <a:gd name="T12" fmla="*/ 1296940 w 712"/>
                <a:gd name="T13" fmla="*/ 2159897 h 876"/>
                <a:gd name="T14" fmla="*/ 1600996 w 712"/>
                <a:gd name="T15" fmla="*/ 1895961 h 876"/>
                <a:gd name="T16" fmla="*/ 1497421 w 712"/>
                <a:gd name="T17" fmla="*/ 1463103 h 876"/>
                <a:gd name="T18" fmla="*/ 1724601 w 712"/>
                <a:gd name="T19" fmla="*/ 1044906 h 876"/>
                <a:gd name="T20" fmla="*/ 1533648 w 712"/>
                <a:gd name="T21" fmla="*/ 621636 h 876"/>
                <a:gd name="T22" fmla="*/ 1757545 w 712"/>
                <a:gd name="T23" fmla="*/ 281841 h 876"/>
                <a:gd name="T24" fmla="*/ 1689086 w 712"/>
                <a:gd name="T25" fmla="*/ 0 h 876"/>
                <a:gd name="T26" fmla="*/ 1388390 w 712"/>
                <a:gd name="T27" fmla="*/ 223545 h 876"/>
                <a:gd name="T28" fmla="*/ 837808 w 712"/>
                <a:gd name="T29" fmla="*/ 17482 h 876"/>
                <a:gd name="T30" fmla="*/ 799441 w 712"/>
                <a:gd name="T31" fmla="*/ 105235 h 876"/>
                <a:gd name="T32" fmla="*/ 372109 w 712"/>
                <a:gd name="T33" fmla="*/ 438934 h 876"/>
                <a:gd name="T34" fmla="*/ 442588 w 712"/>
                <a:gd name="T35" fmla="*/ 771118 h 876"/>
                <a:gd name="T36" fmla="*/ 258171 w 712"/>
                <a:gd name="T37" fmla="*/ 821832 h 876"/>
                <a:gd name="T38" fmla="*/ 24261 w 712"/>
                <a:gd name="T39" fmla="*/ 791917 h 876"/>
                <a:gd name="T40" fmla="*/ 0 w 712"/>
                <a:gd name="T41" fmla="*/ 854246 h 876"/>
                <a:gd name="T42" fmla="*/ 263150 w 712"/>
                <a:gd name="T43" fmla="*/ 1200186 h 8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12"/>
                <a:gd name="T67" fmla="*/ 0 h 876"/>
                <a:gd name="T68" fmla="*/ 712 w 712"/>
                <a:gd name="T69" fmla="*/ 876 h 8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12" h="876">
                  <a:moveTo>
                    <a:pt x="106" y="486"/>
                  </a:moveTo>
                  <a:lnTo>
                    <a:pt x="162" y="543"/>
                  </a:lnTo>
                  <a:lnTo>
                    <a:pt x="102" y="603"/>
                  </a:lnTo>
                  <a:lnTo>
                    <a:pt x="306" y="684"/>
                  </a:lnTo>
                  <a:lnTo>
                    <a:pt x="292" y="710"/>
                  </a:lnTo>
                  <a:lnTo>
                    <a:pt x="412" y="764"/>
                  </a:lnTo>
                  <a:lnTo>
                    <a:pt x="524" y="875"/>
                  </a:lnTo>
                  <a:lnTo>
                    <a:pt x="647" y="768"/>
                  </a:lnTo>
                  <a:lnTo>
                    <a:pt x="605" y="593"/>
                  </a:lnTo>
                  <a:lnTo>
                    <a:pt x="697" y="423"/>
                  </a:lnTo>
                  <a:lnTo>
                    <a:pt x="620" y="252"/>
                  </a:lnTo>
                  <a:lnTo>
                    <a:pt x="711" y="114"/>
                  </a:lnTo>
                  <a:lnTo>
                    <a:pt x="683" y="0"/>
                  </a:lnTo>
                  <a:lnTo>
                    <a:pt x="561" y="91"/>
                  </a:lnTo>
                  <a:lnTo>
                    <a:pt x="339" y="7"/>
                  </a:lnTo>
                  <a:lnTo>
                    <a:pt x="323" y="43"/>
                  </a:lnTo>
                  <a:lnTo>
                    <a:pt x="150" y="178"/>
                  </a:lnTo>
                  <a:lnTo>
                    <a:pt x="179" y="312"/>
                  </a:lnTo>
                  <a:lnTo>
                    <a:pt x="104" y="333"/>
                  </a:lnTo>
                  <a:lnTo>
                    <a:pt x="10" y="321"/>
                  </a:lnTo>
                  <a:lnTo>
                    <a:pt x="0" y="346"/>
                  </a:lnTo>
                  <a:lnTo>
                    <a:pt x="106" y="486"/>
                  </a:lnTo>
                </a:path>
              </a:pathLst>
            </a:custGeom>
            <a:solidFill>
              <a:srgbClr val="00CCFF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6080" y="4751"/>
              <a:ext cx="605" cy="978"/>
            </a:xfrm>
            <a:custGeom>
              <a:avLst/>
              <a:gdLst>
                <a:gd name="T0" fmla="*/ 673325 w 393"/>
                <a:gd name="T1" fmla="*/ 9390 h 634"/>
                <a:gd name="T2" fmla="*/ 431788 w 393"/>
                <a:gd name="T3" fmla="*/ 0 h 634"/>
                <a:gd name="T4" fmla="*/ 437192 w 393"/>
                <a:gd name="T5" fmla="*/ 180657 h 634"/>
                <a:gd name="T6" fmla="*/ 337675 w 393"/>
                <a:gd name="T7" fmla="*/ 189393 h 634"/>
                <a:gd name="T8" fmla="*/ 148094 w 393"/>
                <a:gd name="T9" fmla="*/ 383040 h 634"/>
                <a:gd name="T10" fmla="*/ 215431 w 393"/>
                <a:gd name="T11" fmla="*/ 657881 h 634"/>
                <a:gd name="T12" fmla="*/ 0 w 393"/>
                <a:gd name="T13" fmla="*/ 1000152 h 634"/>
                <a:gd name="T14" fmla="*/ 182199 w 393"/>
                <a:gd name="T15" fmla="*/ 1406023 h 634"/>
                <a:gd name="T16" fmla="*/ 663754 w 393"/>
                <a:gd name="T17" fmla="*/ 1547867 h 634"/>
                <a:gd name="T18" fmla="*/ 874584 w 393"/>
                <a:gd name="T19" fmla="*/ 1370266 h 634"/>
                <a:gd name="T20" fmla="*/ 923756 w 393"/>
                <a:gd name="T21" fmla="*/ 1049653 h 634"/>
                <a:gd name="T22" fmla="*/ 626783 w 393"/>
                <a:gd name="T23" fmla="*/ 514951 h 634"/>
                <a:gd name="T24" fmla="*/ 610816 w 393"/>
                <a:gd name="T25" fmla="*/ 178465 h 634"/>
                <a:gd name="T26" fmla="*/ 673325 w 393"/>
                <a:gd name="T27" fmla="*/ 9390 h 6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3"/>
                <a:gd name="T43" fmla="*/ 0 h 634"/>
                <a:gd name="T44" fmla="*/ 393 w 393"/>
                <a:gd name="T45" fmla="*/ 634 h 6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3" h="634">
                  <a:moveTo>
                    <a:pt x="286" y="4"/>
                  </a:moveTo>
                  <a:lnTo>
                    <a:pt x="183" y="0"/>
                  </a:lnTo>
                  <a:lnTo>
                    <a:pt x="185" y="74"/>
                  </a:lnTo>
                  <a:lnTo>
                    <a:pt x="143" y="77"/>
                  </a:lnTo>
                  <a:lnTo>
                    <a:pt x="63" y="157"/>
                  </a:lnTo>
                  <a:lnTo>
                    <a:pt x="91" y="269"/>
                  </a:lnTo>
                  <a:lnTo>
                    <a:pt x="0" y="409"/>
                  </a:lnTo>
                  <a:lnTo>
                    <a:pt x="77" y="575"/>
                  </a:lnTo>
                  <a:lnTo>
                    <a:pt x="281" y="633"/>
                  </a:lnTo>
                  <a:lnTo>
                    <a:pt x="371" y="560"/>
                  </a:lnTo>
                  <a:lnTo>
                    <a:pt x="392" y="429"/>
                  </a:lnTo>
                  <a:lnTo>
                    <a:pt x="266" y="211"/>
                  </a:lnTo>
                  <a:lnTo>
                    <a:pt x="259" y="73"/>
                  </a:lnTo>
                  <a:lnTo>
                    <a:pt x="286" y="4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6080" y="4751"/>
              <a:ext cx="613" cy="990"/>
            </a:xfrm>
            <a:custGeom>
              <a:avLst/>
              <a:gdLst>
                <a:gd name="T0" fmla="*/ 690354 w 398"/>
                <a:gd name="T1" fmla="*/ 9376 h 642"/>
                <a:gd name="T2" fmla="*/ 441425 w 398"/>
                <a:gd name="T3" fmla="*/ 0 h 642"/>
                <a:gd name="T4" fmla="*/ 445123 w 398"/>
                <a:gd name="T5" fmla="*/ 183173 h 642"/>
                <a:gd name="T6" fmla="*/ 343625 w 398"/>
                <a:gd name="T7" fmla="*/ 188817 h 642"/>
                <a:gd name="T8" fmla="*/ 152052 w 398"/>
                <a:gd name="T9" fmla="*/ 386310 h 642"/>
                <a:gd name="T10" fmla="*/ 219317 w 398"/>
                <a:gd name="T11" fmla="*/ 660402 h 642"/>
                <a:gd name="T12" fmla="*/ 0 w 398"/>
                <a:gd name="T13" fmla="*/ 1005606 h 642"/>
                <a:gd name="T14" fmla="*/ 185479 w 398"/>
                <a:gd name="T15" fmla="*/ 1413990 h 642"/>
                <a:gd name="T16" fmla="*/ 677684 w 398"/>
                <a:gd name="T17" fmla="*/ 1557972 h 642"/>
                <a:gd name="T18" fmla="*/ 892773 w 398"/>
                <a:gd name="T19" fmla="*/ 1378452 h 642"/>
                <a:gd name="T20" fmla="*/ 943538 w 398"/>
                <a:gd name="T21" fmla="*/ 1058059 h 642"/>
                <a:gd name="T22" fmla="*/ 640086 w 398"/>
                <a:gd name="T23" fmla="*/ 517320 h 642"/>
                <a:gd name="T24" fmla="*/ 623902 w 398"/>
                <a:gd name="T25" fmla="*/ 179912 h 642"/>
                <a:gd name="T26" fmla="*/ 690354 w 398"/>
                <a:gd name="T27" fmla="*/ 9376 h 6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8"/>
                <a:gd name="T43" fmla="*/ 0 h 642"/>
                <a:gd name="T44" fmla="*/ 398 w 398"/>
                <a:gd name="T45" fmla="*/ 642 h 6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8" h="642">
                  <a:moveTo>
                    <a:pt x="290" y="4"/>
                  </a:moveTo>
                  <a:lnTo>
                    <a:pt x="186" y="0"/>
                  </a:lnTo>
                  <a:lnTo>
                    <a:pt x="187" y="75"/>
                  </a:lnTo>
                  <a:lnTo>
                    <a:pt x="145" y="78"/>
                  </a:lnTo>
                  <a:lnTo>
                    <a:pt x="64" y="159"/>
                  </a:lnTo>
                  <a:lnTo>
                    <a:pt x="92" y="272"/>
                  </a:lnTo>
                  <a:lnTo>
                    <a:pt x="0" y="414"/>
                  </a:lnTo>
                  <a:lnTo>
                    <a:pt x="78" y="582"/>
                  </a:lnTo>
                  <a:lnTo>
                    <a:pt x="285" y="641"/>
                  </a:lnTo>
                  <a:lnTo>
                    <a:pt x="375" y="567"/>
                  </a:lnTo>
                  <a:lnTo>
                    <a:pt x="397" y="435"/>
                  </a:lnTo>
                  <a:lnTo>
                    <a:pt x="269" y="213"/>
                  </a:lnTo>
                  <a:lnTo>
                    <a:pt x="262" y="74"/>
                  </a:lnTo>
                  <a:lnTo>
                    <a:pt x="290" y="4"/>
                  </a:lnTo>
                </a:path>
              </a:pathLst>
            </a:custGeom>
            <a:solidFill>
              <a:srgbClr val="00FF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6053" y="5650"/>
              <a:ext cx="1108" cy="614"/>
            </a:xfrm>
            <a:custGeom>
              <a:avLst/>
              <a:gdLst>
                <a:gd name="T0" fmla="*/ 223222 w 718"/>
                <a:gd name="T1" fmla="*/ 0 h 398"/>
                <a:gd name="T2" fmla="*/ 0 w 718"/>
                <a:gd name="T3" fmla="*/ 415232 h 398"/>
                <a:gd name="T4" fmla="*/ 103181 w 718"/>
                <a:gd name="T5" fmla="*/ 827447 h 398"/>
                <a:gd name="T6" fmla="*/ 620562 w 718"/>
                <a:gd name="T7" fmla="*/ 921147 h 398"/>
                <a:gd name="T8" fmla="*/ 847518 w 718"/>
                <a:gd name="T9" fmla="*/ 699530 h 398"/>
                <a:gd name="T10" fmla="*/ 1196409 w 718"/>
                <a:gd name="T11" fmla="*/ 667855 h 398"/>
                <a:gd name="T12" fmla="*/ 1255406 w 718"/>
                <a:gd name="T13" fmla="*/ 876687 h 398"/>
                <a:gd name="T14" fmla="*/ 1384045 w 718"/>
                <a:gd name="T15" fmla="*/ 821364 h 398"/>
                <a:gd name="T16" fmla="*/ 1627942 w 718"/>
                <a:gd name="T17" fmla="*/ 971487 h 398"/>
                <a:gd name="T18" fmla="*/ 1765456 w 718"/>
                <a:gd name="T19" fmla="*/ 699530 h 398"/>
                <a:gd name="T20" fmla="*/ 1618674 w 718"/>
                <a:gd name="T21" fmla="*/ 501200 h 398"/>
                <a:gd name="T22" fmla="*/ 1738486 w 718"/>
                <a:gd name="T23" fmla="*/ 257215 h 398"/>
                <a:gd name="T24" fmla="*/ 1651270 w 718"/>
                <a:gd name="T25" fmla="*/ 193325 h 398"/>
                <a:gd name="T26" fmla="*/ 1300888 w 718"/>
                <a:gd name="T27" fmla="*/ 316176 h 398"/>
                <a:gd name="T28" fmla="*/ 731522 w 718"/>
                <a:gd name="T29" fmla="*/ 140014 h 398"/>
                <a:gd name="T30" fmla="*/ 223222 w 718"/>
                <a:gd name="T31" fmla="*/ 0 h 3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18"/>
                <a:gd name="T49" fmla="*/ 0 h 398"/>
                <a:gd name="T50" fmla="*/ 718 w 718"/>
                <a:gd name="T51" fmla="*/ 398 h 3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18" h="398">
                  <a:moveTo>
                    <a:pt x="91" y="0"/>
                  </a:moveTo>
                  <a:lnTo>
                    <a:pt x="0" y="169"/>
                  </a:lnTo>
                  <a:lnTo>
                    <a:pt x="42" y="338"/>
                  </a:lnTo>
                  <a:lnTo>
                    <a:pt x="252" y="376"/>
                  </a:lnTo>
                  <a:lnTo>
                    <a:pt x="344" y="285"/>
                  </a:lnTo>
                  <a:lnTo>
                    <a:pt x="486" y="273"/>
                  </a:lnTo>
                  <a:lnTo>
                    <a:pt x="510" y="358"/>
                  </a:lnTo>
                  <a:lnTo>
                    <a:pt x="562" y="335"/>
                  </a:lnTo>
                  <a:lnTo>
                    <a:pt x="661" y="397"/>
                  </a:lnTo>
                  <a:lnTo>
                    <a:pt x="717" y="285"/>
                  </a:lnTo>
                  <a:lnTo>
                    <a:pt x="657" y="205"/>
                  </a:lnTo>
                  <a:lnTo>
                    <a:pt x="706" y="105"/>
                  </a:lnTo>
                  <a:lnTo>
                    <a:pt x="671" y="79"/>
                  </a:lnTo>
                  <a:lnTo>
                    <a:pt x="528" y="129"/>
                  </a:lnTo>
                  <a:lnTo>
                    <a:pt x="297" y="57"/>
                  </a:lnTo>
                  <a:lnTo>
                    <a:pt x="91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6053" y="5650"/>
              <a:ext cx="1115" cy="627"/>
            </a:xfrm>
            <a:custGeom>
              <a:avLst/>
              <a:gdLst>
                <a:gd name="T0" fmla="*/ 221354 w 723"/>
                <a:gd name="T1" fmla="*/ 0 h 406"/>
                <a:gd name="T2" fmla="*/ 0 w 723"/>
                <a:gd name="T3" fmla="*/ 430681 h 406"/>
                <a:gd name="T4" fmla="*/ 104111 w 723"/>
                <a:gd name="T5" fmla="*/ 857974 h 406"/>
                <a:gd name="T6" fmla="*/ 615573 w 723"/>
                <a:gd name="T7" fmla="*/ 956042 h 406"/>
                <a:gd name="T8" fmla="*/ 844638 w 723"/>
                <a:gd name="T9" fmla="*/ 725084 h 406"/>
                <a:gd name="T10" fmla="*/ 1188561 w 723"/>
                <a:gd name="T11" fmla="*/ 697449 h 406"/>
                <a:gd name="T12" fmla="*/ 1246462 w 723"/>
                <a:gd name="T13" fmla="*/ 913785 h 406"/>
                <a:gd name="T14" fmla="*/ 1378217 w 723"/>
                <a:gd name="T15" fmla="*/ 852085 h 406"/>
                <a:gd name="T16" fmla="*/ 1619663 w 723"/>
                <a:gd name="T17" fmla="*/ 1010159 h 406"/>
                <a:gd name="T18" fmla="*/ 1756813 w 723"/>
                <a:gd name="T19" fmla="*/ 725084 h 406"/>
                <a:gd name="T20" fmla="*/ 1612329 w 723"/>
                <a:gd name="T21" fmla="*/ 523235 h 406"/>
                <a:gd name="T22" fmla="*/ 1733327 w 723"/>
                <a:gd name="T23" fmla="*/ 266833 h 406"/>
                <a:gd name="T24" fmla="*/ 1646341 w 723"/>
                <a:gd name="T25" fmla="*/ 201749 h 406"/>
                <a:gd name="T26" fmla="*/ 1293105 w 723"/>
                <a:gd name="T27" fmla="*/ 329641 h 406"/>
                <a:gd name="T28" fmla="*/ 727329 w 723"/>
                <a:gd name="T29" fmla="*/ 145750 h 406"/>
                <a:gd name="T30" fmla="*/ 221354 w 723"/>
                <a:gd name="T31" fmla="*/ 0 h 4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3"/>
                <a:gd name="T49" fmla="*/ 0 h 406"/>
                <a:gd name="T50" fmla="*/ 723 w 723"/>
                <a:gd name="T51" fmla="*/ 406 h 4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3" h="406">
                  <a:moveTo>
                    <a:pt x="91" y="0"/>
                  </a:moveTo>
                  <a:lnTo>
                    <a:pt x="0" y="172"/>
                  </a:lnTo>
                  <a:lnTo>
                    <a:pt x="43" y="344"/>
                  </a:lnTo>
                  <a:lnTo>
                    <a:pt x="253" y="383"/>
                  </a:lnTo>
                  <a:lnTo>
                    <a:pt x="347" y="291"/>
                  </a:lnTo>
                  <a:lnTo>
                    <a:pt x="488" y="279"/>
                  </a:lnTo>
                  <a:lnTo>
                    <a:pt x="512" y="366"/>
                  </a:lnTo>
                  <a:lnTo>
                    <a:pt x="566" y="341"/>
                  </a:lnTo>
                  <a:lnTo>
                    <a:pt x="665" y="405"/>
                  </a:lnTo>
                  <a:lnTo>
                    <a:pt x="722" y="291"/>
                  </a:lnTo>
                  <a:lnTo>
                    <a:pt x="662" y="210"/>
                  </a:lnTo>
                  <a:lnTo>
                    <a:pt x="712" y="107"/>
                  </a:lnTo>
                  <a:lnTo>
                    <a:pt x="676" y="81"/>
                  </a:lnTo>
                  <a:lnTo>
                    <a:pt x="531" y="132"/>
                  </a:lnTo>
                  <a:lnTo>
                    <a:pt x="299" y="58"/>
                  </a:lnTo>
                  <a:lnTo>
                    <a:pt x="91" y="0"/>
                  </a:lnTo>
                </a:path>
              </a:pathLst>
            </a:custGeom>
            <a:solidFill>
              <a:srgbClr val="00FF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5384" y="6077"/>
              <a:ext cx="1696" cy="1324"/>
            </a:xfrm>
            <a:custGeom>
              <a:avLst/>
              <a:gdLst>
                <a:gd name="T0" fmla="*/ 2663665 w 1100"/>
                <a:gd name="T1" fmla="*/ 312222 h 858"/>
                <a:gd name="T2" fmla="*/ 2426037 w 1100"/>
                <a:gd name="T3" fmla="*/ 158125 h 858"/>
                <a:gd name="T4" fmla="*/ 2298566 w 1100"/>
                <a:gd name="T5" fmla="*/ 217133 h 858"/>
                <a:gd name="T6" fmla="*/ 2235414 w 1100"/>
                <a:gd name="T7" fmla="*/ 0 h 858"/>
                <a:gd name="T8" fmla="*/ 1895591 w 1100"/>
                <a:gd name="T9" fmla="*/ 29883 h 858"/>
                <a:gd name="T10" fmla="*/ 1669718 w 1100"/>
                <a:gd name="T11" fmla="*/ 258823 h 858"/>
                <a:gd name="T12" fmla="*/ 1158570 w 1100"/>
                <a:gd name="T13" fmla="*/ 162084 h 858"/>
                <a:gd name="T14" fmla="*/ 855940 w 1100"/>
                <a:gd name="T15" fmla="*/ 430729 h 858"/>
                <a:gd name="T16" fmla="*/ 907375 w 1100"/>
                <a:gd name="T17" fmla="*/ 525745 h 858"/>
                <a:gd name="T18" fmla="*/ 457726 w 1100"/>
                <a:gd name="T19" fmla="*/ 1134301 h 858"/>
                <a:gd name="T20" fmla="*/ 917891 w 1100"/>
                <a:gd name="T21" fmla="*/ 1297452 h 858"/>
                <a:gd name="T22" fmla="*/ 269166 w 1100"/>
                <a:gd name="T23" fmla="*/ 1688705 h 858"/>
                <a:gd name="T24" fmla="*/ 299011 w 1100"/>
                <a:gd name="T25" fmla="*/ 1759118 h 858"/>
                <a:gd name="T26" fmla="*/ 45274 w 1100"/>
                <a:gd name="T27" fmla="*/ 1695427 h 858"/>
                <a:gd name="T28" fmla="*/ 0 w 1100"/>
                <a:gd name="T29" fmla="*/ 1863004 h 858"/>
                <a:gd name="T30" fmla="*/ 308081 w 1100"/>
                <a:gd name="T31" fmla="*/ 2006500 h 858"/>
                <a:gd name="T32" fmla="*/ 815045 w 1100"/>
                <a:gd name="T33" fmla="*/ 2108701 h 858"/>
                <a:gd name="T34" fmla="*/ 1012779 w 1100"/>
                <a:gd name="T35" fmla="*/ 1732633 h 858"/>
                <a:gd name="T36" fmla="*/ 1463927 w 1100"/>
                <a:gd name="T37" fmla="*/ 1614510 h 858"/>
                <a:gd name="T38" fmla="*/ 1669718 w 1100"/>
                <a:gd name="T39" fmla="*/ 1376546 h 858"/>
                <a:gd name="T40" fmla="*/ 1837573 w 1100"/>
                <a:gd name="T41" fmla="*/ 1351000 h 858"/>
                <a:gd name="T42" fmla="*/ 2469472 w 1100"/>
                <a:gd name="T43" fmla="*/ 725662 h 858"/>
                <a:gd name="T44" fmla="*/ 2452795 w 1100"/>
                <a:gd name="T45" fmla="*/ 657175 h 858"/>
                <a:gd name="T46" fmla="*/ 2663665 w 1100"/>
                <a:gd name="T47" fmla="*/ 312222 h 85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00"/>
                <a:gd name="T73" fmla="*/ 0 h 858"/>
                <a:gd name="T74" fmla="*/ 1100 w 1100"/>
                <a:gd name="T75" fmla="*/ 858 h 85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00" h="858">
                  <a:moveTo>
                    <a:pt x="1099" y="127"/>
                  </a:moveTo>
                  <a:lnTo>
                    <a:pt x="1001" y="64"/>
                  </a:lnTo>
                  <a:lnTo>
                    <a:pt x="948" y="88"/>
                  </a:lnTo>
                  <a:lnTo>
                    <a:pt x="922" y="0"/>
                  </a:lnTo>
                  <a:lnTo>
                    <a:pt x="782" y="12"/>
                  </a:lnTo>
                  <a:lnTo>
                    <a:pt x="689" y="105"/>
                  </a:lnTo>
                  <a:lnTo>
                    <a:pt x="478" y="66"/>
                  </a:lnTo>
                  <a:lnTo>
                    <a:pt x="353" y="175"/>
                  </a:lnTo>
                  <a:lnTo>
                    <a:pt x="374" y="214"/>
                  </a:lnTo>
                  <a:lnTo>
                    <a:pt x="189" y="461"/>
                  </a:lnTo>
                  <a:lnTo>
                    <a:pt x="379" y="527"/>
                  </a:lnTo>
                  <a:lnTo>
                    <a:pt x="111" y="686"/>
                  </a:lnTo>
                  <a:lnTo>
                    <a:pt x="123" y="715"/>
                  </a:lnTo>
                  <a:lnTo>
                    <a:pt x="19" y="689"/>
                  </a:lnTo>
                  <a:lnTo>
                    <a:pt x="0" y="757"/>
                  </a:lnTo>
                  <a:lnTo>
                    <a:pt x="127" y="815"/>
                  </a:lnTo>
                  <a:lnTo>
                    <a:pt x="336" y="857"/>
                  </a:lnTo>
                  <a:lnTo>
                    <a:pt x="418" y="704"/>
                  </a:lnTo>
                  <a:lnTo>
                    <a:pt x="604" y="656"/>
                  </a:lnTo>
                  <a:lnTo>
                    <a:pt x="689" y="559"/>
                  </a:lnTo>
                  <a:lnTo>
                    <a:pt x="758" y="549"/>
                  </a:lnTo>
                  <a:lnTo>
                    <a:pt x="1018" y="295"/>
                  </a:lnTo>
                  <a:lnTo>
                    <a:pt x="1012" y="267"/>
                  </a:lnTo>
                  <a:lnTo>
                    <a:pt x="1099" y="127"/>
                  </a:lnTo>
                </a:path>
              </a:pathLst>
            </a:custGeom>
            <a:solidFill>
              <a:srgbClr val="FFFF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4967" y="7252"/>
              <a:ext cx="1426" cy="1112"/>
            </a:xfrm>
            <a:custGeom>
              <a:avLst/>
              <a:gdLst>
                <a:gd name="T0" fmla="*/ 1483074 w 924"/>
                <a:gd name="T1" fmla="*/ 236544 h 721"/>
                <a:gd name="T2" fmla="*/ 974424 w 924"/>
                <a:gd name="T3" fmla="*/ 136026 h 721"/>
                <a:gd name="T4" fmla="*/ 659241 w 924"/>
                <a:gd name="T5" fmla="*/ 0 h 721"/>
                <a:gd name="T6" fmla="*/ 109887 w 924"/>
                <a:gd name="T7" fmla="*/ 43801 h 721"/>
                <a:gd name="T8" fmla="*/ 259134 w 924"/>
                <a:gd name="T9" fmla="*/ 194756 h 721"/>
                <a:gd name="T10" fmla="*/ 44138 w 924"/>
                <a:gd name="T11" fmla="*/ 332968 h 721"/>
                <a:gd name="T12" fmla="*/ 0 w 924"/>
                <a:gd name="T13" fmla="*/ 585618 h 721"/>
                <a:gd name="T14" fmla="*/ 175446 w 924"/>
                <a:gd name="T15" fmla="*/ 882573 h 721"/>
                <a:gd name="T16" fmla="*/ 613930 w 924"/>
                <a:gd name="T17" fmla="*/ 1199900 h 721"/>
                <a:gd name="T18" fmla="*/ 544967 w 924"/>
                <a:gd name="T19" fmla="*/ 1349481 h 721"/>
                <a:gd name="T20" fmla="*/ 935316 w 924"/>
                <a:gd name="T21" fmla="*/ 1754614 h 721"/>
                <a:gd name="T22" fmla="*/ 1515123 w 924"/>
                <a:gd name="T23" fmla="*/ 1663137 h 721"/>
                <a:gd name="T24" fmla="*/ 1679654 w 924"/>
                <a:gd name="T25" fmla="*/ 1504815 h 721"/>
                <a:gd name="T26" fmla="*/ 1844681 w 924"/>
                <a:gd name="T27" fmla="*/ 1483206 h 721"/>
                <a:gd name="T28" fmla="*/ 2276033 w 924"/>
                <a:gd name="T29" fmla="*/ 1069949 h 721"/>
                <a:gd name="T30" fmla="*/ 1856001 w 924"/>
                <a:gd name="T31" fmla="*/ 889771 h 721"/>
                <a:gd name="T32" fmla="*/ 1541830 w 924"/>
                <a:gd name="T33" fmla="*/ 556236 h 721"/>
                <a:gd name="T34" fmla="*/ 1483074 w 924"/>
                <a:gd name="T35" fmla="*/ 236544 h 7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24"/>
                <a:gd name="T55" fmla="*/ 0 h 721"/>
                <a:gd name="T56" fmla="*/ 924 w 924"/>
                <a:gd name="T57" fmla="*/ 721 h 7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24" h="721">
                  <a:moveTo>
                    <a:pt x="601" y="97"/>
                  </a:moveTo>
                  <a:lnTo>
                    <a:pt x="395" y="56"/>
                  </a:lnTo>
                  <a:lnTo>
                    <a:pt x="267" y="0"/>
                  </a:lnTo>
                  <a:lnTo>
                    <a:pt x="45" y="18"/>
                  </a:lnTo>
                  <a:lnTo>
                    <a:pt x="105" y="80"/>
                  </a:lnTo>
                  <a:lnTo>
                    <a:pt x="18" y="137"/>
                  </a:lnTo>
                  <a:lnTo>
                    <a:pt x="0" y="240"/>
                  </a:lnTo>
                  <a:lnTo>
                    <a:pt x="71" y="362"/>
                  </a:lnTo>
                  <a:lnTo>
                    <a:pt x="249" y="492"/>
                  </a:lnTo>
                  <a:lnTo>
                    <a:pt x="221" y="554"/>
                  </a:lnTo>
                  <a:lnTo>
                    <a:pt x="379" y="720"/>
                  </a:lnTo>
                  <a:lnTo>
                    <a:pt x="614" y="682"/>
                  </a:lnTo>
                  <a:lnTo>
                    <a:pt x="681" y="617"/>
                  </a:lnTo>
                  <a:lnTo>
                    <a:pt x="748" y="608"/>
                  </a:lnTo>
                  <a:lnTo>
                    <a:pt x="923" y="439"/>
                  </a:lnTo>
                  <a:lnTo>
                    <a:pt x="752" y="365"/>
                  </a:lnTo>
                  <a:lnTo>
                    <a:pt x="625" y="228"/>
                  </a:lnTo>
                  <a:lnTo>
                    <a:pt x="601" y="97"/>
                  </a:lnTo>
                </a:path>
              </a:pathLst>
            </a:custGeom>
            <a:solidFill>
              <a:srgbClr val="FFFF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995" y="6843"/>
              <a:ext cx="1283" cy="1279"/>
            </a:xfrm>
            <a:custGeom>
              <a:avLst/>
              <a:gdLst>
                <a:gd name="T0" fmla="*/ 1174651 w 831"/>
                <a:gd name="T1" fmla="*/ 0 h 829"/>
                <a:gd name="T2" fmla="*/ 661715 w 831"/>
                <a:gd name="T3" fmla="*/ 287059 h 829"/>
                <a:gd name="T4" fmla="*/ 538883 w 831"/>
                <a:gd name="T5" fmla="*/ 600533 h 829"/>
                <a:gd name="T6" fmla="*/ 210786 w 831"/>
                <a:gd name="T7" fmla="*/ 614210 h 829"/>
                <a:gd name="T8" fmla="*/ 0 w 831"/>
                <a:gd name="T9" fmla="*/ 1097427 h 829"/>
                <a:gd name="T10" fmla="*/ 40786 w 831"/>
                <a:gd name="T11" fmla="*/ 1710105 h 829"/>
                <a:gd name="T12" fmla="*/ 287758 w 831"/>
                <a:gd name="T13" fmla="*/ 2029983 h 829"/>
                <a:gd name="T14" fmla="*/ 601588 w 831"/>
                <a:gd name="T15" fmla="*/ 2029983 h 829"/>
                <a:gd name="T16" fmla="*/ 1836072 w 831"/>
                <a:gd name="T17" fmla="*/ 1251171 h 829"/>
                <a:gd name="T18" fmla="*/ 2061932 w 831"/>
                <a:gd name="T19" fmla="*/ 863765 h 829"/>
                <a:gd name="T20" fmla="*/ 1529149 w 831"/>
                <a:gd name="T21" fmla="*/ 812202 h 829"/>
                <a:gd name="T22" fmla="*/ 1021637 w 831"/>
                <a:gd name="T23" fmla="*/ 394813 h 829"/>
                <a:gd name="T24" fmla="*/ 1174651 w 831"/>
                <a:gd name="T25" fmla="*/ 0 h 8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1"/>
                <a:gd name="T40" fmla="*/ 0 h 829"/>
                <a:gd name="T41" fmla="*/ 831 w 831"/>
                <a:gd name="T42" fmla="*/ 829 h 8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1" h="829">
                  <a:moveTo>
                    <a:pt x="473" y="0"/>
                  </a:moveTo>
                  <a:lnTo>
                    <a:pt x="266" y="117"/>
                  </a:lnTo>
                  <a:lnTo>
                    <a:pt x="217" y="245"/>
                  </a:lnTo>
                  <a:lnTo>
                    <a:pt x="85" y="250"/>
                  </a:lnTo>
                  <a:lnTo>
                    <a:pt x="0" y="447"/>
                  </a:lnTo>
                  <a:lnTo>
                    <a:pt x="16" y="697"/>
                  </a:lnTo>
                  <a:lnTo>
                    <a:pt x="116" y="828"/>
                  </a:lnTo>
                  <a:lnTo>
                    <a:pt x="242" y="828"/>
                  </a:lnTo>
                  <a:lnTo>
                    <a:pt x="739" y="510"/>
                  </a:lnTo>
                  <a:lnTo>
                    <a:pt x="830" y="352"/>
                  </a:lnTo>
                  <a:lnTo>
                    <a:pt x="615" y="331"/>
                  </a:lnTo>
                  <a:lnTo>
                    <a:pt x="411" y="161"/>
                  </a:lnTo>
                  <a:lnTo>
                    <a:pt x="473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2995" y="6843"/>
              <a:ext cx="1298" cy="1290"/>
            </a:xfrm>
            <a:custGeom>
              <a:avLst/>
              <a:gdLst>
                <a:gd name="T0" fmla="*/ 1183098 w 841"/>
                <a:gd name="T1" fmla="*/ 0 h 836"/>
                <a:gd name="T2" fmla="*/ 667772 w 841"/>
                <a:gd name="T3" fmla="*/ 290883 h 836"/>
                <a:gd name="T4" fmla="*/ 543952 w 841"/>
                <a:gd name="T5" fmla="*/ 607359 h 836"/>
                <a:gd name="T6" fmla="*/ 212253 w 841"/>
                <a:gd name="T7" fmla="*/ 619911 h 836"/>
                <a:gd name="T8" fmla="*/ 0 w 841"/>
                <a:gd name="T9" fmla="*/ 1109618 h 836"/>
                <a:gd name="T10" fmla="*/ 40539 w 841"/>
                <a:gd name="T11" fmla="*/ 1729443 h 836"/>
                <a:gd name="T12" fmla="*/ 289459 w 841"/>
                <a:gd name="T13" fmla="*/ 2052555 h 836"/>
                <a:gd name="T14" fmla="*/ 604513 w 841"/>
                <a:gd name="T15" fmla="*/ 2052555 h 836"/>
                <a:gd name="T16" fmla="*/ 1846847 w 841"/>
                <a:gd name="T17" fmla="*/ 1267345 h 836"/>
                <a:gd name="T18" fmla="*/ 2073454 w 841"/>
                <a:gd name="T19" fmla="*/ 873995 h 836"/>
                <a:gd name="T20" fmla="*/ 1536190 w 841"/>
                <a:gd name="T21" fmla="*/ 821318 h 836"/>
                <a:gd name="T22" fmla="*/ 1027541 w 841"/>
                <a:gd name="T23" fmla="*/ 401741 h 836"/>
                <a:gd name="T24" fmla="*/ 1183098 w 841"/>
                <a:gd name="T25" fmla="*/ 0 h 8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41"/>
                <a:gd name="T40" fmla="*/ 0 h 836"/>
                <a:gd name="T41" fmla="*/ 841 w 841"/>
                <a:gd name="T42" fmla="*/ 836 h 8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41" h="836">
                  <a:moveTo>
                    <a:pt x="479" y="0"/>
                  </a:moveTo>
                  <a:lnTo>
                    <a:pt x="270" y="118"/>
                  </a:lnTo>
                  <a:lnTo>
                    <a:pt x="220" y="247"/>
                  </a:lnTo>
                  <a:lnTo>
                    <a:pt x="86" y="252"/>
                  </a:lnTo>
                  <a:lnTo>
                    <a:pt x="0" y="451"/>
                  </a:lnTo>
                  <a:lnTo>
                    <a:pt x="16" y="703"/>
                  </a:lnTo>
                  <a:lnTo>
                    <a:pt x="117" y="835"/>
                  </a:lnTo>
                  <a:lnTo>
                    <a:pt x="245" y="835"/>
                  </a:lnTo>
                  <a:lnTo>
                    <a:pt x="748" y="515"/>
                  </a:lnTo>
                  <a:lnTo>
                    <a:pt x="840" y="355"/>
                  </a:lnTo>
                  <a:lnTo>
                    <a:pt x="622" y="334"/>
                  </a:lnTo>
                  <a:lnTo>
                    <a:pt x="416" y="163"/>
                  </a:lnTo>
                  <a:lnTo>
                    <a:pt x="479" y="0"/>
                  </a:lnTo>
                </a:path>
              </a:pathLst>
            </a:custGeom>
            <a:solidFill>
              <a:srgbClr val="FFFF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6016" y="3975"/>
              <a:ext cx="339" cy="348"/>
            </a:xfrm>
            <a:custGeom>
              <a:avLst/>
              <a:gdLst>
                <a:gd name="T0" fmla="*/ 426363 w 220"/>
                <a:gd name="T1" fmla="*/ 0 h 226"/>
                <a:gd name="T2" fmla="*/ 524733 w 220"/>
                <a:gd name="T3" fmla="*/ 122545 h 226"/>
                <a:gd name="T4" fmla="*/ 434914 w 220"/>
                <a:gd name="T5" fmla="*/ 332657 h 226"/>
                <a:gd name="T6" fmla="*/ 85809 w 220"/>
                <a:gd name="T7" fmla="*/ 532275 h 226"/>
                <a:gd name="T8" fmla="*/ 0 w 220"/>
                <a:gd name="T9" fmla="*/ 444627 h 226"/>
                <a:gd name="T10" fmla="*/ 93074 w 220"/>
                <a:gd name="T11" fmla="*/ 385529 h 226"/>
                <a:gd name="T12" fmla="*/ 54417 w 220"/>
                <a:gd name="T13" fmla="*/ 345673 h 226"/>
                <a:gd name="T14" fmla="*/ 425656 w 220"/>
                <a:gd name="T15" fmla="*/ 85118 h 226"/>
                <a:gd name="T16" fmla="*/ 426363 w 220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0"/>
                <a:gd name="T28" fmla="*/ 0 h 226"/>
                <a:gd name="T29" fmla="*/ 220 w 220"/>
                <a:gd name="T30" fmla="*/ 226 h 2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0" h="226">
                  <a:moveTo>
                    <a:pt x="178" y="0"/>
                  </a:moveTo>
                  <a:lnTo>
                    <a:pt x="219" y="52"/>
                  </a:lnTo>
                  <a:lnTo>
                    <a:pt x="181" y="140"/>
                  </a:lnTo>
                  <a:lnTo>
                    <a:pt x="36" y="225"/>
                  </a:lnTo>
                  <a:lnTo>
                    <a:pt x="0" y="188"/>
                  </a:lnTo>
                  <a:lnTo>
                    <a:pt x="39" y="163"/>
                  </a:lnTo>
                  <a:lnTo>
                    <a:pt x="23" y="146"/>
                  </a:lnTo>
                  <a:lnTo>
                    <a:pt x="177" y="36"/>
                  </a:lnTo>
                  <a:lnTo>
                    <a:pt x="178" y="0"/>
                  </a:lnTo>
                </a:path>
              </a:pathLst>
            </a:custGeom>
            <a:solidFill>
              <a:srgbClr val="FF66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6518" y="5420"/>
              <a:ext cx="597" cy="421"/>
            </a:xfrm>
            <a:custGeom>
              <a:avLst/>
              <a:gdLst>
                <a:gd name="T0" fmla="*/ 0 w 387"/>
                <a:gd name="T1" fmla="*/ 488952 h 273"/>
                <a:gd name="T2" fmla="*/ 560628 w 387"/>
                <a:gd name="T3" fmla="*/ 660746 h 273"/>
                <a:gd name="T4" fmla="*/ 910342 w 387"/>
                <a:gd name="T5" fmla="*/ 541987 h 273"/>
                <a:gd name="T6" fmla="*/ 943845 w 387"/>
                <a:gd name="T7" fmla="*/ 443092 h 273"/>
                <a:gd name="T8" fmla="*/ 553308 w 387"/>
                <a:gd name="T9" fmla="*/ 183252 h 273"/>
                <a:gd name="T10" fmla="*/ 594786 w 387"/>
                <a:gd name="T11" fmla="*/ 29453 h 273"/>
                <a:gd name="T12" fmla="*/ 269068 w 387"/>
                <a:gd name="T13" fmla="*/ 0 h 273"/>
                <a:gd name="T14" fmla="*/ 216500 w 387"/>
                <a:gd name="T15" fmla="*/ 313540 h 273"/>
                <a:gd name="T16" fmla="*/ 0 w 387"/>
                <a:gd name="T17" fmla="*/ 488952 h 2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7"/>
                <a:gd name="T28" fmla="*/ 0 h 273"/>
                <a:gd name="T29" fmla="*/ 387 w 387"/>
                <a:gd name="T30" fmla="*/ 273 h 2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7" h="273">
                  <a:moveTo>
                    <a:pt x="0" y="201"/>
                  </a:moveTo>
                  <a:lnTo>
                    <a:pt x="229" y="272"/>
                  </a:lnTo>
                  <a:lnTo>
                    <a:pt x="372" y="223"/>
                  </a:lnTo>
                  <a:lnTo>
                    <a:pt x="386" y="182"/>
                  </a:lnTo>
                  <a:lnTo>
                    <a:pt x="226" y="75"/>
                  </a:lnTo>
                  <a:lnTo>
                    <a:pt x="243" y="12"/>
                  </a:lnTo>
                  <a:lnTo>
                    <a:pt x="110" y="0"/>
                  </a:lnTo>
                  <a:lnTo>
                    <a:pt x="89" y="129"/>
                  </a:lnTo>
                  <a:lnTo>
                    <a:pt x="0" y="201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6518" y="5420"/>
              <a:ext cx="609" cy="432"/>
            </a:xfrm>
            <a:custGeom>
              <a:avLst/>
              <a:gdLst>
                <a:gd name="T0" fmla="*/ 0 w 395"/>
                <a:gd name="T1" fmla="*/ 503271 h 280"/>
                <a:gd name="T2" fmla="*/ 563715 w 395"/>
                <a:gd name="T3" fmla="*/ 683554 h 280"/>
                <a:gd name="T4" fmla="*/ 920458 w 395"/>
                <a:gd name="T5" fmla="*/ 560029 h 280"/>
                <a:gd name="T6" fmla="*/ 953976 w 395"/>
                <a:gd name="T7" fmla="*/ 456431 h 280"/>
                <a:gd name="T8" fmla="*/ 557414 w 395"/>
                <a:gd name="T9" fmla="*/ 190642 h 280"/>
                <a:gd name="T10" fmla="*/ 603772 w 395"/>
                <a:gd name="T11" fmla="*/ 29822 h 280"/>
                <a:gd name="T12" fmla="*/ 272311 w 395"/>
                <a:gd name="T13" fmla="*/ 0 h 280"/>
                <a:gd name="T14" fmla="*/ 223340 w 395"/>
                <a:gd name="T15" fmla="*/ 326194 h 280"/>
                <a:gd name="T16" fmla="*/ 0 w 395"/>
                <a:gd name="T17" fmla="*/ 503271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5"/>
                <a:gd name="T28" fmla="*/ 0 h 280"/>
                <a:gd name="T29" fmla="*/ 395 w 395"/>
                <a:gd name="T30" fmla="*/ 280 h 2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5" h="280">
                  <a:moveTo>
                    <a:pt x="0" y="205"/>
                  </a:moveTo>
                  <a:lnTo>
                    <a:pt x="233" y="279"/>
                  </a:lnTo>
                  <a:lnTo>
                    <a:pt x="380" y="228"/>
                  </a:lnTo>
                  <a:lnTo>
                    <a:pt x="394" y="186"/>
                  </a:lnTo>
                  <a:lnTo>
                    <a:pt x="230" y="78"/>
                  </a:lnTo>
                  <a:lnTo>
                    <a:pt x="249" y="12"/>
                  </a:lnTo>
                  <a:lnTo>
                    <a:pt x="112" y="0"/>
                  </a:lnTo>
                  <a:lnTo>
                    <a:pt x="92" y="133"/>
                  </a:lnTo>
                  <a:lnTo>
                    <a:pt x="0" y="205"/>
                  </a:lnTo>
                </a:path>
              </a:pathLst>
            </a:custGeom>
            <a:solidFill>
              <a:srgbClr val="00FF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6354" y="3856"/>
              <a:ext cx="876" cy="896"/>
            </a:xfrm>
            <a:custGeom>
              <a:avLst/>
              <a:gdLst>
                <a:gd name="T0" fmla="*/ 107779 w 568"/>
                <a:gd name="T1" fmla="*/ 704208 h 581"/>
                <a:gd name="T2" fmla="*/ 0 w 568"/>
                <a:gd name="T3" fmla="*/ 1176578 h 581"/>
                <a:gd name="T4" fmla="*/ 14469 w 568"/>
                <a:gd name="T5" fmla="*/ 1405116 h 581"/>
                <a:gd name="T6" fmla="*/ 260539 w 568"/>
                <a:gd name="T7" fmla="*/ 1411521 h 581"/>
                <a:gd name="T8" fmla="*/ 795797 w 568"/>
                <a:gd name="T9" fmla="*/ 1198604 h 581"/>
                <a:gd name="T10" fmla="*/ 967375 w 568"/>
                <a:gd name="T11" fmla="*/ 853399 h 581"/>
                <a:gd name="T12" fmla="*/ 1235661 w 568"/>
                <a:gd name="T13" fmla="*/ 560403 h 581"/>
                <a:gd name="T14" fmla="*/ 1380793 w 568"/>
                <a:gd name="T15" fmla="*/ 471595 h 581"/>
                <a:gd name="T16" fmla="*/ 1226213 w 568"/>
                <a:gd name="T17" fmla="*/ 0 h 581"/>
                <a:gd name="T18" fmla="*/ 1048472 w 568"/>
                <a:gd name="T19" fmla="*/ 93061 h 581"/>
                <a:gd name="T20" fmla="*/ 1055629 w 568"/>
                <a:gd name="T21" fmla="*/ 134196 h 581"/>
                <a:gd name="T22" fmla="*/ 733385 w 568"/>
                <a:gd name="T23" fmla="*/ 345433 h 581"/>
                <a:gd name="T24" fmla="*/ 395369 w 568"/>
                <a:gd name="T25" fmla="*/ 390704 h 581"/>
                <a:gd name="T26" fmla="*/ 326998 w 568"/>
                <a:gd name="T27" fmla="*/ 597717 h 581"/>
                <a:gd name="T28" fmla="*/ 107779 w 568"/>
                <a:gd name="T29" fmla="*/ 704208 h 5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8"/>
                <a:gd name="T46" fmla="*/ 0 h 581"/>
                <a:gd name="T47" fmla="*/ 568 w 568"/>
                <a:gd name="T48" fmla="*/ 581 h 5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8" h="581">
                  <a:moveTo>
                    <a:pt x="44" y="289"/>
                  </a:moveTo>
                  <a:lnTo>
                    <a:pt x="0" y="484"/>
                  </a:lnTo>
                  <a:lnTo>
                    <a:pt x="6" y="577"/>
                  </a:lnTo>
                  <a:lnTo>
                    <a:pt x="107" y="580"/>
                  </a:lnTo>
                  <a:lnTo>
                    <a:pt x="327" y="492"/>
                  </a:lnTo>
                  <a:lnTo>
                    <a:pt x="397" y="351"/>
                  </a:lnTo>
                  <a:lnTo>
                    <a:pt x="507" y="230"/>
                  </a:lnTo>
                  <a:lnTo>
                    <a:pt x="567" y="194"/>
                  </a:lnTo>
                  <a:lnTo>
                    <a:pt x="503" y="0"/>
                  </a:lnTo>
                  <a:lnTo>
                    <a:pt x="430" y="38"/>
                  </a:lnTo>
                  <a:lnTo>
                    <a:pt x="433" y="55"/>
                  </a:lnTo>
                  <a:lnTo>
                    <a:pt x="301" y="142"/>
                  </a:lnTo>
                  <a:lnTo>
                    <a:pt x="162" y="161"/>
                  </a:lnTo>
                  <a:lnTo>
                    <a:pt x="134" y="246"/>
                  </a:lnTo>
                  <a:lnTo>
                    <a:pt x="44" y="289"/>
                  </a:lnTo>
                </a:path>
              </a:pathLst>
            </a:custGeom>
            <a:solidFill>
              <a:srgbClr val="FF00FF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3889" y="3931"/>
              <a:ext cx="1009" cy="722"/>
            </a:xfrm>
            <a:custGeom>
              <a:avLst/>
              <a:gdLst>
                <a:gd name="T0" fmla="*/ 353165 w 654"/>
                <a:gd name="T1" fmla="*/ 1105555 h 468"/>
                <a:gd name="T2" fmla="*/ 377931 w 654"/>
                <a:gd name="T3" fmla="*/ 1024387 h 468"/>
                <a:gd name="T4" fmla="*/ 14506 w 654"/>
                <a:gd name="T5" fmla="*/ 984600 h 468"/>
                <a:gd name="T6" fmla="*/ 0 w 654"/>
                <a:gd name="T7" fmla="*/ 898952 h 468"/>
                <a:gd name="T8" fmla="*/ 573612 w 654"/>
                <a:gd name="T9" fmla="*/ 681438 h 468"/>
                <a:gd name="T10" fmla="*/ 539082 w 654"/>
                <a:gd name="T11" fmla="*/ 485315 h 468"/>
                <a:gd name="T12" fmla="*/ 926446 w 654"/>
                <a:gd name="T13" fmla="*/ 320918 h 468"/>
                <a:gd name="T14" fmla="*/ 912994 w 654"/>
                <a:gd name="T15" fmla="*/ 55293 h 468"/>
                <a:gd name="T16" fmla="*/ 1066496 w 654"/>
                <a:gd name="T17" fmla="*/ 29807 h 468"/>
                <a:gd name="T18" fmla="*/ 1209600 w 654"/>
                <a:gd name="T19" fmla="*/ 55293 h 468"/>
                <a:gd name="T20" fmla="*/ 1400475 w 654"/>
                <a:gd name="T21" fmla="*/ 0 h 468"/>
                <a:gd name="T22" fmla="*/ 1482618 w 654"/>
                <a:gd name="T23" fmla="*/ 316224 h 468"/>
                <a:gd name="T24" fmla="*/ 1400475 w 654"/>
                <a:gd name="T25" fmla="*/ 352345 h 468"/>
                <a:gd name="T26" fmla="*/ 1400475 w 654"/>
                <a:gd name="T27" fmla="*/ 432992 h 468"/>
                <a:gd name="T28" fmla="*/ 1540806 w 654"/>
                <a:gd name="T29" fmla="*/ 468538 h 468"/>
                <a:gd name="T30" fmla="*/ 1601593 w 654"/>
                <a:gd name="T31" fmla="*/ 876775 h 468"/>
                <a:gd name="T32" fmla="*/ 1505695 w 654"/>
                <a:gd name="T33" fmla="*/ 1026530 h 468"/>
                <a:gd name="T34" fmla="*/ 1374022 w 654"/>
                <a:gd name="T35" fmla="*/ 1097809 h 468"/>
                <a:gd name="T36" fmla="*/ 1264562 w 654"/>
                <a:gd name="T37" fmla="*/ 1117503 h 468"/>
                <a:gd name="T38" fmla="*/ 902976 w 654"/>
                <a:gd name="T39" fmla="*/ 1057185 h 468"/>
                <a:gd name="T40" fmla="*/ 416109 w 654"/>
                <a:gd name="T41" fmla="*/ 1143775 h 468"/>
                <a:gd name="T42" fmla="*/ 353165 w 654"/>
                <a:gd name="T43" fmla="*/ 1105555 h 4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54"/>
                <a:gd name="T67" fmla="*/ 0 h 468"/>
                <a:gd name="T68" fmla="*/ 654 w 654"/>
                <a:gd name="T69" fmla="*/ 468 h 4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54" h="468">
                  <a:moveTo>
                    <a:pt x="144" y="451"/>
                  </a:moveTo>
                  <a:lnTo>
                    <a:pt x="154" y="418"/>
                  </a:lnTo>
                  <a:lnTo>
                    <a:pt x="6" y="402"/>
                  </a:lnTo>
                  <a:lnTo>
                    <a:pt x="0" y="367"/>
                  </a:lnTo>
                  <a:lnTo>
                    <a:pt x="234" y="278"/>
                  </a:lnTo>
                  <a:lnTo>
                    <a:pt x="220" y="198"/>
                  </a:lnTo>
                  <a:lnTo>
                    <a:pt x="378" y="131"/>
                  </a:lnTo>
                  <a:lnTo>
                    <a:pt x="372" y="23"/>
                  </a:lnTo>
                  <a:lnTo>
                    <a:pt x="435" y="12"/>
                  </a:lnTo>
                  <a:lnTo>
                    <a:pt x="493" y="23"/>
                  </a:lnTo>
                  <a:lnTo>
                    <a:pt x="571" y="0"/>
                  </a:lnTo>
                  <a:lnTo>
                    <a:pt x="605" y="129"/>
                  </a:lnTo>
                  <a:lnTo>
                    <a:pt x="571" y="144"/>
                  </a:lnTo>
                  <a:lnTo>
                    <a:pt x="571" y="177"/>
                  </a:lnTo>
                  <a:lnTo>
                    <a:pt x="628" y="191"/>
                  </a:lnTo>
                  <a:lnTo>
                    <a:pt x="653" y="358"/>
                  </a:lnTo>
                  <a:lnTo>
                    <a:pt x="614" y="419"/>
                  </a:lnTo>
                  <a:lnTo>
                    <a:pt x="560" y="448"/>
                  </a:lnTo>
                  <a:lnTo>
                    <a:pt x="515" y="456"/>
                  </a:lnTo>
                  <a:lnTo>
                    <a:pt x="368" y="432"/>
                  </a:lnTo>
                  <a:lnTo>
                    <a:pt x="170" y="467"/>
                  </a:lnTo>
                  <a:lnTo>
                    <a:pt x="144" y="451"/>
                  </a:lnTo>
                </a:path>
              </a:pathLst>
            </a:custGeom>
            <a:solidFill>
              <a:srgbClr val="FF66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737" y="5743"/>
              <a:ext cx="1219" cy="1433"/>
            </a:xfrm>
            <a:custGeom>
              <a:avLst/>
              <a:gdLst>
                <a:gd name="T0" fmla="*/ 848139 w 790"/>
                <a:gd name="T1" fmla="*/ 0 h 929"/>
                <a:gd name="T2" fmla="*/ 646902 w 790"/>
                <a:gd name="T3" fmla="*/ 12511 h 929"/>
                <a:gd name="T4" fmla="*/ 484591 w 790"/>
                <a:gd name="T5" fmla="*/ 107978 h 929"/>
                <a:gd name="T6" fmla="*/ 282061 w 790"/>
                <a:gd name="T7" fmla="*/ 350203 h 929"/>
                <a:gd name="T8" fmla="*/ 433750 w 790"/>
                <a:gd name="T9" fmla="*/ 469395 h 929"/>
                <a:gd name="T10" fmla="*/ 448769 w 790"/>
                <a:gd name="T11" fmla="*/ 802940 h 929"/>
                <a:gd name="T12" fmla="*/ 76513 w 790"/>
                <a:gd name="T13" fmla="*/ 1071983 h 929"/>
                <a:gd name="T14" fmla="*/ 137230 w 790"/>
                <a:gd name="T15" fmla="*/ 1130765 h 929"/>
                <a:gd name="T16" fmla="*/ 0 w 790"/>
                <a:gd name="T17" fmla="*/ 1176269 h 929"/>
                <a:gd name="T18" fmla="*/ 44095 w 790"/>
                <a:gd name="T19" fmla="*/ 1400755 h 929"/>
                <a:gd name="T20" fmla="*/ 494220 w 790"/>
                <a:gd name="T21" fmla="*/ 1483285 h 929"/>
                <a:gd name="T22" fmla="*/ 511377 w 790"/>
                <a:gd name="T23" fmla="*/ 1729929 h 929"/>
                <a:gd name="T24" fmla="*/ 1083676 w 790"/>
                <a:gd name="T25" fmla="*/ 2006777 h 929"/>
                <a:gd name="T26" fmla="*/ 1062766 w 790"/>
                <a:gd name="T27" fmla="*/ 2204509 h 929"/>
                <a:gd name="T28" fmla="*/ 1321274 w 790"/>
                <a:gd name="T29" fmla="*/ 2267014 h 929"/>
                <a:gd name="T30" fmla="*/ 1282224 w 790"/>
                <a:gd name="T31" fmla="*/ 2197193 h 929"/>
                <a:gd name="T32" fmla="*/ 1939852 w 790"/>
                <a:gd name="T33" fmla="*/ 1810755 h 929"/>
                <a:gd name="T34" fmla="*/ 1472790 w 790"/>
                <a:gd name="T35" fmla="*/ 1647467 h 929"/>
                <a:gd name="T36" fmla="*/ 1928350 w 790"/>
                <a:gd name="T37" fmla="*/ 1045809 h 929"/>
                <a:gd name="T38" fmla="*/ 1878758 w 790"/>
                <a:gd name="T39" fmla="*/ 946854 h 929"/>
                <a:gd name="T40" fmla="*/ 1605756 w 790"/>
                <a:gd name="T41" fmla="*/ 679936 h 929"/>
                <a:gd name="T42" fmla="*/ 1310158 w 790"/>
                <a:gd name="T43" fmla="*/ 548881 h 929"/>
                <a:gd name="T44" fmla="*/ 1341298 w 790"/>
                <a:gd name="T45" fmla="*/ 481352 h 929"/>
                <a:gd name="T46" fmla="*/ 842786 w 790"/>
                <a:gd name="T47" fmla="*/ 283623 h 929"/>
                <a:gd name="T48" fmla="*/ 991282 w 790"/>
                <a:gd name="T49" fmla="*/ 139883 h 929"/>
                <a:gd name="T50" fmla="*/ 848139 w 790"/>
                <a:gd name="T51" fmla="*/ 0 h 9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0"/>
                <a:gd name="T79" fmla="*/ 0 h 929"/>
                <a:gd name="T80" fmla="*/ 790 w 790"/>
                <a:gd name="T81" fmla="*/ 929 h 9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0" h="929">
                  <a:moveTo>
                    <a:pt x="345" y="0"/>
                  </a:moveTo>
                  <a:lnTo>
                    <a:pt x="263" y="5"/>
                  </a:lnTo>
                  <a:lnTo>
                    <a:pt x="197" y="44"/>
                  </a:lnTo>
                  <a:lnTo>
                    <a:pt x="115" y="143"/>
                  </a:lnTo>
                  <a:lnTo>
                    <a:pt x="176" y="192"/>
                  </a:lnTo>
                  <a:lnTo>
                    <a:pt x="182" y="329"/>
                  </a:lnTo>
                  <a:lnTo>
                    <a:pt x="31" y="439"/>
                  </a:lnTo>
                  <a:lnTo>
                    <a:pt x="56" y="463"/>
                  </a:lnTo>
                  <a:lnTo>
                    <a:pt x="0" y="481"/>
                  </a:lnTo>
                  <a:lnTo>
                    <a:pt x="18" y="573"/>
                  </a:lnTo>
                  <a:lnTo>
                    <a:pt x="201" y="607"/>
                  </a:lnTo>
                  <a:lnTo>
                    <a:pt x="208" y="708"/>
                  </a:lnTo>
                  <a:lnTo>
                    <a:pt x="441" y="821"/>
                  </a:lnTo>
                  <a:lnTo>
                    <a:pt x="432" y="902"/>
                  </a:lnTo>
                  <a:lnTo>
                    <a:pt x="537" y="928"/>
                  </a:lnTo>
                  <a:lnTo>
                    <a:pt x="522" y="899"/>
                  </a:lnTo>
                  <a:lnTo>
                    <a:pt x="789" y="741"/>
                  </a:lnTo>
                  <a:lnTo>
                    <a:pt x="599" y="674"/>
                  </a:lnTo>
                  <a:lnTo>
                    <a:pt x="784" y="428"/>
                  </a:lnTo>
                  <a:lnTo>
                    <a:pt x="764" y="388"/>
                  </a:lnTo>
                  <a:lnTo>
                    <a:pt x="653" y="278"/>
                  </a:lnTo>
                  <a:lnTo>
                    <a:pt x="533" y="224"/>
                  </a:lnTo>
                  <a:lnTo>
                    <a:pt x="546" y="197"/>
                  </a:lnTo>
                  <a:lnTo>
                    <a:pt x="343" y="116"/>
                  </a:lnTo>
                  <a:lnTo>
                    <a:pt x="403" y="57"/>
                  </a:lnTo>
                  <a:lnTo>
                    <a:pt x="345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737" y="5743"/>
              <a:ext cx="1231" cy="1444"/>
            </a:xfrm>
            <a:custGeom>
              <a:avLst/>
              <a:gdLst>
                <a:gd name="T0" fmla="*/ 853418 w 798"/>
                <a:gd name="T1" fmla="*/ 0 h 936"/>
                <a:gd name="T2" fmla="*/ 649874 w 798"/>
                <a:gd name="T3" fmla="*/ 12524 h 936"/>
                <a:gd name="T4" fmla="*/ 487262 w 798"/>
                <a:gd name="T5" fmla="*/ 109443 h 936"/>
                <a:gd name="T6" fmla="*/ 283786 w 798"/>
                <a:gd name="T7" fmla="*/ 352345 h 936"/>
                <a:gd name="T8" fmla="*/ 435766 w 798"/>
                <a:gd name="T9" fmla="*/ 474462 h 936"/>
                <a:gd name="T10" fmla="*/ 450713 w 798"/>
                <a:gd name="T11" fmla="*/ 811488 h 936"/>
                <a:gd name="T12" fmla="*/ 75935 w 798"/>
                <a:gd name="T13" fmla="*/ 1083293 h 936"/>
                <a:gd name="T14" fmla="*/ 139939 w 798"/>
                <a:gd name="T15" fmla="*/ 1142270 h 936"/>
                <a:gd name="T16" fmla="*/ 0 w 798"/>
                <a:gd name="T17" fmla="*/ 1187843 h 936"/>
                <a:gd name="T18" fmla="*/ 43856 w 798"/>
                <a:gd name="T19" fmla="*/ 1416652 h 936"/>
                <a:gd name="T20" fmla="*/ 496287 w 798"/>
                <a:gd name="T21" fmla="*/ 1497902 h 936"/>
                <a:gd name="T22" fmla="*/ 513694 w 798"/>
                <a:gd name="T23" fmla="*/ 1747203 h 936"/>
                <a:gd name="T24" fmla="*/ 1090956 w 798"/>
                <a:gd name="T25" fmla="*/ 2027751 h 936"/>
                <a:gd name="T26" fmla="*/ 1067107 w 798"/>
                <a:gd name="T27" fmla="*/ 2227024 h 936"/>
                <a:gd name="T28" fmla="*/ 1326566 w 798"/>
                <a:gd name="T29" fmla="*/ 2290897 h 936"/>
                <a:gd name="T30" fmla="*/ 1291964 w 798"/>
                <a:gd name="T31" fmla="*/ 2218027 h 936"/>
                <a:gd name="T32" fmla="*/ 1949588 w 798"/>
                <a:gd name="T33" fmla="*/ 1829497 h 936"/>
                <a:gd name="T34" fmla="*/ 1479830 w 798"/>
                <a:gd name="T35" fmla="*/ 1665032 h 936"/>
                <a:gd name="T36" fmla="*/ 1938284 w 798"/>
                <a:gd name="T37" fmla="*/ 1056271 h 936"/>
                <a:gd name="T38" fmla="*/ 1889019 w 798"/>
                <a:gd name="T39" fmla="*/ 957801 h 936"/>
                <a:gd name="T40" fmla="*/ 1613133 w 798"/>
                <a:gd name="T41" fmla="*/ 685269 h 936"/>
                <a:gd name="T42" fmla="*/ 1318228 w 798"/>
                <a:gd name="T43" fmla="*/ 553833 h 936"/>
                <a:gd name="T44" fmla="*/ 1351280 w 798"/>
                <a:gd name="T45" fmla="*/ 487847 h 936"/>
                <a:gd name="T46" fmla="*/ 848680 w 798"/>
                <a:gd name="T47" fmla="*/ 286757 h 936"/>
                <a:gd name="T48" fmla="*/ 996311 w 798"/>
                <a:gd name="T49" fmla="*/ 140022 h 936"/>
                <a:gd name="T50" fmla="*/ 853418 w 798"/>
                <a:gd name="T51" fmla="*/ 0 h 9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8"/>
                <a:gd name="T79" fmla="*/ 0 h 936"/>
                <a:gd name="T80" fmla="*/ 798 w 798"/>
                <a:gd name="T81" fmla="*/ 936 h 9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8" h="936">
                  <a:moveTo>
                    <a:pt x="349" y="0"/>
                  </a:moveTo>
                  <a:lnTo>
                    <a:pt x="266" y="5"/>
                  </a:lnTo>
                  <a:lnTo>
                    <a:pt x="199" y="45"/>
                  </a:lnTo>
                  <a:lnTo>
                    <a:pt x="116" y="144"/>
                  </a:lnTo>
                  <a:lnTo>
                    <a:pt x="178" y="194"/>
                  </a:lnTo>
                  <a:lnTo>
                    <a:pt x="184" y="331"/>
                  </a:lnTo>
                  <a:lnTo>
                    <a:pt x="31" y="442"/>
                  </a:lnTo>
                  <a:lnTo>
                    <a:pt x="57" y="466"/>
                  </a:lnTo>
                  <a:lnTo>
                    <a:pt x="0" y="485"/>
                  </a:lnTo>
                  <a:lnTo>
                    <a:pt x="18" y="578"/>
                  </a:lnTo>
                  <a:lnTo>
                    <a:pt x="203" y="611"/>
                  </a:lnTo>
                  <a:lnTo>
                    <a:pt x="210" y="713"/>
                  </a:lnTo>
                  <a:lnTo>
                    <a:pt x="446" y="827"/>
                  </a:lnTo>
                  <a:lnTo>
                    <a:pt x="436" y="909"/>
                  </a:lnTo>
                  <a:lnTo>
                    <a:pt x="542" y="935"/>
                  </a:lnTo>
                  <a:lnTo>
                    <a:pt x="528" y="905"/>
                  </a:lnTo>
                  <a:lnTo>
                    <a:pt x="797" y="747"/>
                  </a:lnTo>
                  <a:lnTo>
                    <a:pt x="605" y="679"/>
                  </a:lnTo>
                  <a:lnTo>
                    <a:pt x="792" y="431"/>
                  </a:lnTo>
                  <a:lnTo>
                    <a:pt x="772" y="391"/>
                  </a:lnTo>
                  <a:lnTo>
                    <a:pt x="659" y="280"/>
                  </a:lnTo>
                  <a:lnTo>
                    <a:pt x="539" y="226"/>
                  </a:lnTo>
                  <a:lnTo>
                    <a:pt x="552" y="199"/>
                  </a:lnTo>
                  <a:lnTo>
                    <a:pt x="347" y="117"/>
                  </a:lnTo>
                  <a:lnTo>
                    <a:pt x="407" y="57"/>
                  </a:lnTo>
                  <a:lnTo>
                    <a:pt x="349" y="0"/>
                  </a:lnTo>
                </a:path>
              </a:pathLst>
            </a:custGeom>
            <a:solidFill>
              <a:srgbClr val="00CCFF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3636" y="6494"/>
              <a:ext cx="1778" cy="887"/>
            </a:xfrm>
            <a:custGeom>
              <a:avLst/>
              <a:gdLst>
                <a:gd name="T0" fmla="*/ 2731774 w 1153"/>
                <a:gd name="T1" fmla="*/ 1184267 h 575"/>
                <a:gd name="T2" fmla="*/ 2776706 w 1153"/>
                <a:gd name="T3" fmla="*/ 1028288 h 575"/>
                <a:gd name="T4" fmla="*/ 2800808 w 1153"/>
                <a:gd name="T5" fmla="*/ 824341 h 575"/>
                <a:gd name="T6" fmla="*/ 2228887 w 1153"/>
                <a:gd name="T7" fmla="*/ 549252 h 575"/>
                <a:gd name="T8" fmla="*/ 2212436 w 1153"/>
                <a:gd name="T9" fmla="*/ 303473 h 575"/>
                <a:gd name="T10" fmla="*/ 1771087 w 1153"/>
                <a:gd name="T11" fmla="*/ 222150 h 575"/>
                <a:gd name="T12" fmla="*/ 1727174 w 1153"/>
                <a:gd name="T13" fmla="*/ 0 h 575"/>
                <a:gd name="T14" fmla="*/ 974739 w 1153"/>
                <a:gd name="T15" fmla="*/ 288517 h 575"/>
                <a:gd name="T16" fmla="*/ 974739 w 1153"/>
                <a:gd name="T17" fmla="*/ 374474 h 575"/>
                <a:gd name="T18" fmla="*/ 444956 w 1153"/>
                <a:gd name="T19" fmla="*/ 115700 h 575"/>
                <a:gd name="T20" fmla="*/ 394892 w 1153"/>
                <a:gd name="T21" fmla="*/ 280395 h 575"/>
                <a:gd name="T22" fmla="*/ 469742 w 1153"/>
                <a:gd name="T23" fmla="*/ 310657 h 575"/>
                <a:gd name="T24" fmla="*/ 153158 w 1153"/>
                <a:gd name="T25" fmla="*/ 549252 h 575"/>
                <a:gd name="T26" fmla="*/ 0 w 1153"/>
                <a:gd name="T27" fmla="*/ 938684 h 575"/>
                <a:gd name="T28" fmla="*/ 502998 w 1153"/>
                <a:gd name="T29" fmla="*/ 1351294 h 575"/>
                <a:gd name="T30" fmla="*/ 1027712 w 1153"/>
                <a:gd name="T31" fmla="*/ 1403913 h 575"/>
                <a:gd name="T32" fmla="*/ 1727174 w 1153"/>
                <a:gd name="T33" fmla="*/ 1374640 h 575"/>
                <a:gd name="T34" fmla="*/ 1682105 w 1153"/>
                <a:gd name="T35" fmla="*/ 1271636 h 575"/>
                <a:gd name="T36" fmla="*/ 2195505 w 1153"/>
                <a:gd name="T37" fmla="*/ 1227673 h 575"/>
                <a:gd name="T38" fmla="*/ 2731774 w 1153"/>
                <a:gd name="T39" fmla="*/ 1184267 h 5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575"/>
                <a:gd name="T62" fmla="*/ 1153 w 1153"/>
                <a:gd name="T63" fmla="*/ 575 h 5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575">
                  <a:moveTo>
                    <a:pt x="1124" y="484"/>
                  </a:moveTo>
                  <a:lnTo>
                    <a:pt x="1142" y="420"/>
                  </a:lnTo>
                  <a:lnTo>
                    <a:pt x="1152" y="337"/>
                  </a:lnTo>
                  <a:lnTo>
                    <a:pt x="917" y="224"/>
                  </a:lnTo>
                  <a:lnTo>
                    <a:pt x="910" y="124"/>
                  </a:lnTo>
                  <a:lnTo>
                    <a:pt x="728" y="91"/>
                  </a:lnTo>
                  <a:lnTo>
                    <a:pt x="710" y="0"/>
                  </a:lnTo>
                  <a:lnTo>
                    <a:pt x="401" y="118"/>
                  </a:lnTo>
                  <a:lnTo>
                    <a:pt x="401" y="153"/>
                  </a:lnTo>
                  <a:lnTo>
                    <a:pt x="183" y="47"/>
                  </a:lnTo>
                  <a:lnTo>
                    <a:pt x="162" y="115"/>
                  </a:lnTo>
                  <a:lnTo>
                    <a:pt x="193" y="127"/>
                  </a:lnTo>
                  <a:lnTo>
                    <a:pt x="63" y="224"/>
                  </a:lnTo>
                  <a:lnTo>
                    <a:pt x="0" y="384"/>
                  </a:lnTo>
                  <a:lnTo>
                    <a:pt x="207" y="552"/>
                  </a:lnTo>
                  <a:lnTo>
                    <a:pt x="423" y="574"/>
                  </a:lnTo>
                  <a:lnTo>
                    <a:pt x="710" y="562"/>
                  </a:lnTo>
                  <a:lnTo>
                    <a:pt x="692" y="520"/>
                  </a:lnTo>
                  <a:lnTo>
                    <a:pt x="903" y="502"/>
                  </a:lnTo>
                  <a:lnTo>
                    <a:pt x="1124" y="484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3620" y="6523"/>
              <a:ext cx="1790" cy="893"/>
            </a:xfrm>
            <a:custGeom>
              <a:avLst/>
              <a:gdLst>
                <a:gd name="T0" fmla="*/ 2741865 w 1161"/>
                <a:gd name="T1" fmla="*/ 1187195 h 579"/>
                <a:gd name="T2" fmla="*/ 2787115 w 1161"/>
                <a:gd name="T3" fmla="*/ 1031583 h 579"/>
                <a:gd name="T4" fmla="*/ 2810746 w 1161"/>
                <a:gd name="T5" fmla="*/ 827425 h 579"/>
                <a:gd name="T6" fmla="*/ 2239336 w 1161"/>
                <a:gd name="T7" fmla="*/ 551633 h 579"/>
                <a:gd name="T8" fmla="*/ 2218778 w 1161"/>
                <a:gd name="T9" fmla="*/ 305594 h 579"/>
                <a:gd name="T10" fmla="*/ 1775734 w 1161"/>
                <a:gd name="T11" fmla="*/ 224578 h 579"/>
                <a:gd name="T12" fmla="*/ 1731699 w 1161"/>
                <a:gd name="T13" fmla="*/ 0 h 579"/>
                <a:gd name="T14" fmla="*/ 979918 w 1161"/>
                <a:gd name="T15" fmla="*/ 291542 h 579"/>
                <a:gd name="T16" fmla="*/ 979918 w 1161"/>
                <a:gd name="T17" fmla="*/ 376078 h 579"/>
                <a:gd name="T18" fmla="*/ 446478 w 1161"/>
                <a:gd name="T19" fmla="*/ 113886 h 579"/>
                <a:gd name="T20" fmla="*/ 394318 w 1161"/>
                <a:gd name="T21" fmla="*/ 282919 h 579"/>
                <a:gd name="T22" fmla="*/ 470144 w 1161"/>
                <a:gd name="T23" fmla="*/ 311657 h 579"/>
                <a:gd name="T24" fmla="*/ 156100 w 1161"/>
                <a:gd name="T25" fmla="*/ 551633 h 579"/>
                <a:gd name="T26" fmla="*/ 0 w 1161"/>
                <a:gd name="T27" fmla="*/ 941085 h 579"/>
                <a:gd name="T28" fmla="*/ 505731 w 1161"/>
                <a:gd name="T29" fmla="*/ 1355645 h 579"/>
                <a:gd name="T30" fmla="*/ 1032850 w 1161"/>
                <a:gd name="T31" fmla="*/ 1408161 h 579"/>
                <a:gd name="T32" fmla="*/ 1731699 w 1161"/>
                <a:gd name="T33" fmla="*/ 1379737 h 579"/>
                <a:gd name="T34" fmla="*/ 1689156 w 1161"/>
                <a:gd name="T35" fmla="*/ 1277218 h 579"/>
                <a:gd name="T36" fmla="*/ 2201433 w 1161"/>
                <a:gd name="T37" fmla="*/ 1230776 h 579"/>
                <a:gd name="T38" fmla="*/ 2741865 w 1161"/>
                <a:gd name="T39" fmla="*/ 1187195 h 5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61"/>
                <a:gd name="T61" fmla="*/ 0 h 579"/>
                <a:gd name="T62" fmla="*/ 1161 w 1161"/>
                <a:gd name="T63" fmla="*/ 579 h 5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61" h="579">
                  <a:moveTo>
                    <a:pt x="1132" y="487"/>
                  </a:moveTo>
                  <a:lnTo>
                    <a:pt x="1150" y="423"/>
                  </a:lnTo>
                  <a:lnTo>
                    <a:pt x="1160" y="339"/>
                  </a:lnTo>
                  <a:lnTo>
                    <a:pt x="924" y="226"/>
                  </a:lnTo>
                  <a:lnTo>
                    <a:pt x="916" y="125"/>
                  </a:lnTo>
                  <a:lnTo>
                    <a:pt x="733" y="92"/>
                  </a:lnTo>
                  <a:lnTo>
                    <a:pt x="715" y="0"/>
                  </a:lnTo>
                  <a:lnTo>
                    <a:pt x="404" y="119"/>
                  </a:lnTo>
                  <a:lnTo>
                    <a:pt x="404" y="154"/>
                  </a:lnTo>
                  <a:lnTo>
                    <a:pt x="184" y="47"/>
                  </a:lnTo>
                  <a:lnTo>
                    <a:pt x="163" y="116"/>
                  </a:lnTo>
                  <a:lnTo>
                    <a:pt x="194" y="128"/>
                  </a:lnTo>
                  <a:lnTo>
                    <a:pt x="64" y="226"/>
                  </a:lnTo>
                  <a:lnTo>
                    <a:pt x="0" y="386"/>
                  </a:lnTo>
                  <a:lnTo>
                    <a:pt x="209" y="556"/>
                  </a:lnTo>
                  <a:lnTo>
                    <a:pt x="426" y="578"/>
                  </a:lnTo>
                  <a:lnTo>
                    <a:pt x="715" y="566"/>
                  </a:lnTo>
                  <a:lnTo>
                    <a:pt x="697" y="524"/>
                  </a:lnTo>
                  <a:lnTo>
                    <a:pt x="909" y="505"/>
                  </a:lnTo>
                  <a:lnTo>
                    <a:pt x="1132" y="487"/>
                  </a:lnTo>
                </a:path>
              </a:pathLst>
            </a:custGeom>
            <a:solidFill>
              <a:srgbClr val="FFFF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561" y="7864"/>
              <a:ext cx="2124" cy="1820"/>
            </a:xfrm>
            <a:custGeom>
              <a:avLst/>
              <a:gdLst>
                <a:gd name="T0" fmla="*/ 1950085 w 1377"/>
                <a:gd name="T1" fmla="*/ 512675 h 1180"/>
                <a:gd name="T2" fmla="*/ 2221065 w 1377"/>
                <a:gd name="T3" fmla="*/ 376311 h 1180"/>
                <a:gd name="T4" fmla="*/ 2160184 w 1377"/>
                <a:gd name="T5" fmla="*/ 247930 h 1180"/>
                <a:gd name="T6" fmla="*/ 2298353 w 1377"/>
                <a:gd name="T7" fmla="*/ 180405 h 1180"/>
                <a:gd name="T8" fmla="*/ 2504626 w 1377"/>
                <a:gd name="T9" fmla="*/ 341890 h 1180"/>
                <a:gd name="T10" fmla="*/ 2445836 w 1377"/>
                <a:gd name="T11" fmla="*/ 592273 h 1180"/>
                <a:gd name="T12" fmla="*/ 2606952 w 1377"/>
                <a:gd name="T13" fmla="*/ 796744 h 1180"/>
                <a:gd name="T14" fmla="*/ 3308839 w 1377"/>
                <a:gd name="T15" fmla="*/ 1143841 h 1180"/>
                <a:gd name="T16" fmla="*/ 3164957 w 1377"/>
                <a:gd name="T17" fmla="*/ 2082199 h 1180"/>
                <a:gd name="T18" fmla="*/ 3308839 w 1377"/>
                <a:gd name="T19" fmla="*/ 2199510 h 1180"/>
                <a:gd name="T20" fmla="*/ 3361348 w 1377"/>
                <a:gd name="T21" fmla="*/ 2405858 h 1180"/>
                <a:gd name="T22" fmla="*/ 2981143 w 1377"/>
                <a:gd name="T23" fmla="*/ 2727196 h 1180"/>
                <a:gd name="T24" fmla="*/ 2648474 w 1377"/>
                <a:gd name="T25" fmla="*/ 2876203 h 1180"/>
                <a:gd name="T26" fmla="*/ 2599137 w 1377"/>
                <a:gd name="T27" fmla="*/ 2747976 h 1180"/>
                <a:gd name="T28" fmla="*/ 2981143 w 1377"/>
                <a:gd name="T29" fmla="*/ 2560521 h 1180"/>
                <a:gd name="T30" fmla="*/ 2922962 w 1377"/>
                <a:gd name="T31" fmla="*/ 2470911 h 1180"/>
                <a:gd name="T32" fmla="*/ 2780089 w 1377"/>
                <a:gd name="T33" fmla="*/ 2540499 h 1180"/>
                <a:gd name="T34" fmla="*/ 2409227 w 1377"/>
                <a:gd name="T35" fmla="*/ 1993040 h 1180"/>
                <a:gd name="T36" fmla="*/ 2521928 w 1377"/>
                <a:gd name="T37" fmla="*/ 1834730 h 1180"/>
                <a:gd name="T38" fmla="*/ 2298353 w 1377"/>
                <a:gd name="T39" fmla="*/ 1260765 h 1180"/>
                <a:gd name="T40" fmla="*/ 1412773 w 1377"/>
                <a:gd name="T41" fmla="*/ 1108189 h 1180"/>
                <a:gd name="T42" fmla="*/ 1599997 w 1377"/>
                <a:gd name="T43" fmla="*/ 966053 h 1180"/>
                <a:gd name="T44" fmla="*/ 1369937 w 1377"/>
                <a:gd name="T45" fmla="*/ 922239 h 1180"/>
                <a:gd name="T46" fmla="*/ 611209 w 1377"/>
                <a:gd name="T47" fmla="*/ 1187018 h 1180"/>
                <a:gd name="T48" fmla="*/ 342132 w 1377"/>
                <a:gd name="T49" fmla="*/ 1201371 h 1180"/>
                <a:gd name="T50" fmla="*/ 291869 w 1377"/>
                <a:gd name="T51" fmla="*/ 962402 h 1180"/>
                <a:gd name="T52" fmla="*/ 120089 w 1377"/>
                <a:gd name="T53" fmla="*/ 983456 h 1180"/>
                <a:gd name="T54" fmla="*/ 0 w 1377"/>
                <a:gd name="T55" fmla="*/ 807744 h 1180"/>
                <a:gd name="T56" fmla="*/ 575784 w 1377"/>
                <a:gd name="T57" fmla="*/ 710832 h 1180"/>
                <a:gd name="T58" fmla="*/ 743989 w 1377"/>
                <a:gd name="T59" fmla="*/ 548398 h 1180"/>
                <a:gd name="T60" fmla="*/ 905512 w 1377"/>
                <a:gd name="T61" fmla="*/ 529975 h 1180"/>
                <a:gd name="T62" fmla="*/ 1337989 w 1377"/>
                <a:gd name="T63" fmla="*/ 108276 h 1180"/>
                <a:gd name="T64" fmla="*/ 1754896 w 1377"/>
                <a:gd name="T65" fmla="*/ 0 h 1180"/>
                <a:gd name="T66" fmla="*/ 1813688 w 1377"/>
                <a:gd name="T67" fmla="*/ 234268 h 1180"/>
                <a:gd name="T68" fmla="*/ 1693761 w 1377"/>
                <a:gd name="T69" fmla="*/ 300494 h 1180"/>
                <a:gd name="T70" fmla="*/ 1950085 w 1377"/>
                <a:gd name="T71" fmla="*/ 512675 h 11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77"/>
                <a:gd name="T109" fmla="*/ 0 h 1180"/>
                <a:gd name="T110" fmla="*/ 1377 w 1377"/>
                <a:gd name="T111" fmla="*/ 1180 h 11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77" h="1180">
                  <a:moveTo>
                    <a:pt x="798" y="210"/>
                  </a:moveTo>
                  <a:lnTo>
                    <a:pt x="909" y="154"/>
                  </a:lnTo>
                  <a:lnTo>
                    <a:pt x="884" y="102"/>
                  </a:lnTo>
                  <a:lnTo>
                    <a:pt x="941" y="74"/>
                  </a:lnTo>
                  <a:lnTo>
                    <a:pt x="1025" y="140"/>
                  </a:lnTo>
                  <a:lnTo>
                    <a:pt x="1001" y="243"/>
                  </a:lnTo>
                  <a:lnTo>
                    <a:pt x="1067" y="327"/>
                  </a:lnTo>
                  <a:lnTo>
                    <a:pt x="1354" y="469"/>
                  </a:lnTo>
                  <a:lnTo>
                    <a:pt x="1295" y="853"/>
                  </a:lnTo>
                  <a:lnTo>
                    <a:pt x="1354" y="901"/>
                  </a:lnTo>
                  <a:lnTo>
                    <a:pt x="1376" y="986"/>
                  </a:lnTo>
                  <a:lnTo>
                    <a:pt x="1220" y="1118"/>
                  </a:lnTo>
                  <a:lnTo>
                    <a:pt x="1084" y="1179"/>
                  </a:lnTo>
                  <a:lnTo>
                    <a:pt x="1064" y="1126"/>
                  </a:lnTo>
                  <a:lnTo>
                    <a:pt x="1220" y="1049"/>
                  </a:lnTo>
                  <a:lnTo>
                    <a:pt x="1196" y="1013"/>
                  </a:lnTo>
                  <a:lnTo>
                    <a:pt x="1138" y="1041"/>
                  </a:lnTo>
                  <a:lnTo>
                    <a:pt x="986" y="817"/>
                  </a:lnTo>
                  <a:lnTo>
                    <a:pt x="1032" y="752"/>
                  </a:lnTo>
                  <a:lnTo>
                    <a:pt x="941" y="517"/>
                  </a:lnTo>
                  <a:lnTo>
                    <a:pt x="578" y="454"/>
                  </a:lnTo>
                  <a:lnTo>
                    <a:pt x="655" y="396"/>
                  </a:lnTo>
                  <a:lnTo>
                    <a:pt x="561" y="378"/>
                  </a:lnTo>
                  <a:lnTo>
                    <a:pt x="250" y="486"/>
                  </a:lnTo>
                  <a:lnTo>
                    <a:pt x="140" y="492"/>
                  </a:lnTo>
                  <a:lnTo>
                    <a:pt x="119" y="394"/>
                  </a:lnTo>
                  <a:lnTo>
                    <a:pt x="49" y="403"/>
                  </a:lnTo>
                  <a:lnTo>
                    <a:pt x="0" y="331"/>
                  </a:lnTo>
                  <a:lnTo>
                    <a:pt x="236" y="291"/>
                  </a:lnTo>
                  <a:lnTo>
                    <a:pt x="305" y="225"/>
                  </a:lnTo>
                  <a:lnTo>
                    <a:pt x="371" y="217"/>
                  </a:lnTo>
                  <a:lnTo>
                    <a:pt x="548" y="45"/>
                  </a:lnTo>
                  <a:lnTo>
                    <a:pt x="718" y="0"/>
                  </a:lnTo>
                  <a:lnTo>
                    <a:pt x="742" y="96"/>
                  </a:lnTo>
                  <a:lnTo>
                    <a:pt x="693" y="123"/>
                  </a:lnTo>
                  <a:lnTo>
                    <a:pt x="798" y="210"/>
                  </a:lnTo>
                </a:path>
              </a:pathLst>
            </a:custGeom>
            <a:solidFill>
              <a:srgbClr val="FFFF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3145" y="7277"/>
              <a:ext cx="2683" cy="1955"/>
            </a:xfrm>
            <a:custGeom>
              <a:avLst/>
              <a:gdLst>
                <a:gd name="T0" fmla="*/ 4194523 w 1739"/>
                <a:gd name="T1" fmla="*/ 2251444 h 1267"/>
                <a:gd name="T2" fmla="*/ 4119024 w 1739"/>
                <a:gd name="T3" fmla="*/ 1897685 h 1267"/>
                <a:gd name="T4" fmla="*/ 3945443 w 1739"/>
                <a:gd name="T5" fmla="*/ 1918708 h 1267"/>
                <a:gd name="T6" fmla="*/ 3827910 w 1739"/>
                <a:gd name="T7" fmla="*/ 1740075 h 1267"/>
                <a:gd name="T8" fmla="*/ 3434970 w 1739"/>
                <a:gd name="T9" fmla="*/ 1329753 h 1267"/>
                <a:gd name="T10" fmla="*/ 3506522 w 1739"/>
                <a:gd name="T11" fmla="*/ 1173346 h 1267"/>
                <a:gd name="T12" fmla="*/ 3066888 w 1739"/>
                <a:gd name="T13" fmla="*/ 853087 h 1267"/>
                <a:gd name="T14" fmla="*/ 2889392 w 1739"/>
                <a:gd name="T15" fmla="*/ 551151 h 1267"/>
                <a:gd name="T16" fmla="*/ 2933952 w 1739"/>
                <a:gd name="T17" fmla="*/ 294577 h 1267"/>
                <a:gd name="T18" fmla="*/ 3146584 w 1739"/>
                <a:gd name="T19" fmla="*/ 154315 h 1267"/>
                <a:gd name="T20" fmla="*/ 3002405 w 1739"/>
                <a:gd name="T21" fmla="*/ 0 h 1267"/>
                <a:gd name="T22" fmla="*/ 2482122 w 1739"/>
                <a:gd name="T23" fmla="*/ 44092 h 1267"/>
                <a:gd name="T24" fmla="*/ 2527614 w 1739"/>
                <a:gd name="T25" fmla="*/ 150024 h 1267"/>
                <a:gd name="T26" fmla="*/ 1815613 w 1739"/>
                <a:gd name="T27" fmla="*/ 179527 h 1267"/>
                <a:gd name="T28" fmla="*/ 1590786 w 1739"/>
                <a:gd name="T29" fmla="*/ 566915 h 1267"/>
                <a:gd name="T30" fmla="*/ 362902 w 1739"/>
                <a:gd name="T31" fmla="*/ 1349765 h 1267"/>
                <a:gd name="T32" fmla="*/ 49550 w 1739"/>
                <a:gd name="T33" fmla="*/ 1349765 h 1267"/>
                <a:gd name="T34" fmla="*/ 26907 w 1739"/>
                <a:gd name="T35" fmla="*/ 1540494 h 1267"/>
                <a:gd name="T36" fmla="*/ 0 w 1739"/>
                <a:gd name="T37" fmla="*/ 1681099 h 1267"/>
                <a:gd name="T38" fmla="*/ 157694 w 1739"/>
                <a:gd name="T39" fmla="*/ 1816232 h 1267"/>
                <a:gd name="T40" fmla="*/ 392485 w 1739"/>
                <a:gd name="T41" fmla="*/ 1816232 h 1267"/>
                <a:gd name="T42" fmla="*/ 655530 w 1739"/>
                <a:gd name="T43" fmla="*/ 2033189 h 1267"/>
                <a:gd name="T44" fmla="*/ 622954 w 1739"/>
                <a:gd name="T45" fmla="*/ 2072491 h 1267"/>
                <a:gd name="T46" fmla="*/ 1067052 w 1739"/>
                <a:gd name="T47" fmla="*/ 2439022 h 1267"/>
                <a:gd name="T48" fmla="*/ 1205074 w 1739"/>
                <a:gd name="T49" fmla="*/ 3112466 h 1267"/>
                <a:gd name="T50" fmla="*/ 2106874 w 1739"/>
                <a:gd name="T51" fmla="*/ 2972534 h 1267"/>
                <a:gd name="T52" fmla="*/ 2933952 w 1739"/>
                <a:gd name="T53" fmla="*/ 2925391 h 1267"/>
                <a:gd name="T54" fmla="*/ 3782612 w 1739"/>
                <a:gd name="T55" fmla="*/ 2595705 h 1267"/>
                <a:gd name="T56" fmla="*/ 3840916 w 1739"/>
                <a:gd name="T57" fmla="*/ 2785150 h 1267"/>
                <a:gd name="T58" fmla="*/ 4148606 w 1739"/>
                <a:gd name="T59" fmla="*/ 2925391 h 1267"/>
                <a:gd name="T60" fmla="*/ 4075141 w 1739"/>
                <a:gd name="T61" fmla="*/ 2770365 h 1267"/>
                <a:gd name="T62" fmla="*/ 4262804 w 1739"/>
                <a:gd name="T63" fmla="*/ 2606658 h 1267"/>
                <a:gd name="T64" fmla="*/ 4194523 w 1739"/>
                <a:gd name="T65" fmla="*/ 2251444 h 1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9"/>
                <a:gd name="T100" fmla="*/ 0 h 1267"/>
                <a:gd name="T101" fmla="*/ 1739 w 1739"/>
                <a:gd name="T102" fmla="*/ 1267 h 1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9" h="1267">
                  <a:moveTo>
                    <a:pt x="1710" y="916"/>
                  </a:moveTo>
                  <a:lnTo>
                    <a:pt x="1679" y="772"/>
                  </a:lnTo>
                  <a:lnTo>
                    <a:pt x="1608" y="780"/>
                  </a:lnTo>
                  <a:lnTo>
                    <a:pt x="1560" y="708"/>
                  </a:lnTo>
                  <a:lnTo>
                    <a:pt x="1400" y="541"/>
                  </a:lnTo>
                  <a:lnTo>
                    <a:pt x="1429" y="477"/>
                  </a:lnTo>
                  <a:lnTo>
                    <a:pt x="1250" y="347"/>
                  </a:lnTo>
                  <a:lnTo>
                    <a:pt x="1178" y="224"/>
                  </a:lnTo>
                  <a:lnTo>
                    <a:pt x="1196" y="120"/>
                  </a:lnTo>
                  <a:lnTo>
                    <a:pt x="1283" y="63"/>
                  </a:lnTo>
                  <a:lnTo>
                    <a:pt x="1224" y="0"/>
                  </a:lnTo>
                  <a:lnTo>
                    <a:pt x="1012" y="18"/>
                  </a:lnTo>
                  <a:lnTo>
                    <a:pt x="1030" y="61"/>
                  </a:lnTo>
                  <a:lnTo>
                    <a:pt x="740" y="73"/>
                  </a:lnTo>
                  <a:lnTo>
                    <a:pt x="648" y="231"/>
                  </a:lnTo>
                  <a:lnTo>
                    <a:pt x="148" y="549"/>
                  </a:lnTo>
                  <a:lnTo>
                    <a:pt x="20" y="549"/>
                  </a:lnTo>
                  <a:lnTo>
                    <a:pt x="11" y="627"/>
                  </a:lnTo>
                  <a:lnTo>
                    <a:pt x="0" y="684"/>
                  </a:lnTo>
                  <a:lnTo>
                    <a:pt x="64" y="739"/>
                  </a:lnTo>
                  <a:lnTo>
                    <a:pt x="160" y="739"/>
                  </a:lnTo>
                  <a:lnTo>
                    <a:pt x="267" y="827"/>
                  </a:lnTo>
                  <a:lnTo>
                    <a:pt x="254" y="843"/>
                  </a:lnTo>
                  <a:lnTo>
                    <a:pt x="435" y="992"/>
                  </a:lnTo>
                  <a:lnTo>
                    <a:pt x="491" y="1266"/>
                  </a:lnTo>
                  <a:lnTo>
                    <a:pt x="859" y="1209"/>
                  </a:lnTo>
                  <a:lnTo>
                    <a:pt x="1196" y="1190"/>
                  </a:lnTo>
                  <a:lnTo>
                    <a:pt x="1542" y="1056"/>
                  </a:lnTo>
                  <a:lnTo>
                    <a:pt x="1565" y="1133"/>
                  </a:lnTo>
                  <a:lnTo>
                    <a:pt x="1691" y="1190"/>
                  </a:lnTo>
                  <a:lnTo>
                    <a:pt x="1661" y="1127"/>
                  </a:lnTo>
                  <a:lnTo>
                    <a:pt x="1738" y="1060"/>
                  </a:lnTo>
                  <a:lnTo>
                    <a:pt x="1710" y="916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3145" y="7277"/>
              <a:ext cx="2686" cy="1965"/>
            </a:xfrm>
            <a:custGeom>
              <a:avLst/>
              <a:gdLst>
                <a:gd name="T0" fmla="*/ 4201336 w 1741"/>
                <a:gd name="T1" fmla="*/ 2277802 h 1273"/>
                <a:gd name="T2" fmla="*/ 4124884 w 1741"/>
                <a:gd name="T3" fmla="*/ 1920605 h 1273"/>
                <a:gd name="T4" fmla="*/ 3947681 w 1741"/>
                <a:gd name="T5" fmla="*/ 1938475 h 1273"/>
                <a:gd name="T6" fmla="*/ 3829858 w 1741"/>
                <a:gd name="T7" fmla="*/ 1758257 h 1273"/>
                <a:gd name="T8" fmla="*/ 3437495 w 1741"/>
                <a:gd name="T9" fmla="*/ 1347394 h 1273"/>
                <a:gd name="T10" fmla="*/ 3508831 w 1741"/>
                <a:gd name="T11" fmla="*/ 1184843 h 1273"/>
                <a:gd name="T12" fmla="*/ 3067596 w 1741"/>
                <a:gd name="T13" fmla="*/ 864058 h 1273"/>
                <a:gd name="T14" fmla="*/ 2890784 w 1741"/>
                <a:gd name="T15" fmla="*/ 559769 h 1273"/>
                <a:gd name="T16" fmla="*/ 2936679 w 1741"/>
                <a:gd name="T17" fmla="*/ 301656 h 1273"/>
                <a:gd name="T18" fmla="*/ 3150505 w 1741"/>
                <a:gd name="T19" fmla="*/ 158790 h 1273"/>
                <a:gd name="T20" fmla="*/ 3004358 w 1741"/>
                <a:gd name="T21" fmla="*/ 0 h 1273"/>
                <a:gd name="T22" fmla="*/ 2480417 w 1741"/>
                <a:gd name="T23" fmla="*/ 46706 h 1273"/>
                <a:gd name="T24" fmla="*/ 2529337 w 1741"/>
                <a:gd name="T25" fmla="*/ 150732 h 1273"/>
                <a:gd name="T26" fmla="*/ 1816177 w 1741"/>
                <a:gd name="T27" fmla="*/ 182977 h 1273"/>
                <a:gd name="T28" fmla="*/ 1590724 w 1741"/>
                <a:gd name="T29" fmla="*/ 574587 h 1273"/>
                <a:gd name="T30" fmla="*/ 362817 w 1741"/>
                <a:gd name="T31" fmla="*/ 1364536 h 1273"/>
                <a:gd name="T32" fmla="*/ 50661 w 1741"/>
                <a:gd name="T33" fmla="*/ 1364536 h 1273"/>
                <a:gd name="T34" fmla="*/ 23233 w 1741"/>
                <a:gd name="T35" fmla="*/ 1557433 h 1273"/>
                <a:gd name="T36" fmla="*/ 0 w 1741"/>
                <a:gd name="T37" fmla="*/ 1699558 h 1273"/>
                <a:gd name="T38" fmla="*/ 153997 w 1741"/>
                <a:gd name="T39" fmla="*/ 1835869 h 1273"/>
                <a:gd name="T40" fmla="*/ 392397 w 1741"/>
                <a:gd name="T41" fmla="*/ 1835869 h 1273"/>
                <a:gd name="T42" fmla="*/ 656413 w 1741"/>
                <a:gd name="T43" fmla="*/ 2056429 h 1273"/>
                <a:gd name="T44" fmla="*/ 622796 w 1741"/>
                <a:gd name="T45" fmla="*/ 2099770 h 1273"/>
                <a:gd name="T46" fmla="*/ 1069233 w 1741"/>
                <a:gd name="T47" fmla="*/ 2468631 h 1273"/>
                <a:gd name="T48" fmla="*/ 1204686 w 1741"/>
                <a:gd name="T49" fmla="*/ 3147356 h 1273"/>
                <a:gd name="T50" fmla="*/ 2108655 w 1741"/>
                <a:gd name="T51" fmla="*/ 3009550 h 1273"/>
                <a:gd name="T52" fmla="*/ 2936679 w 1741"/>
                <a:gd name="T53" fmla="*/ 2958565 h 1273"/>
                <a:gd name="T54" fmla="*/ 3786251 w 1741"/>
                <a:gd name="T55" fmla="*/ 2625975 h 1273"/>
                <a:gd name="T56" fmla="*/ 3842821 w 1741"/>
                <a:gd name="T57" fmla="*/ 2814346 h 1273"/>
                <a:gd name="T58" fmla="*/ 4152848 w 1741"/>
                <a:gd name="T59" fmla="*/ 2958565 h 1273"/>
                <a:gd name="T60" fmla="*/ 4078408 w 1741"/>
                <a:gd name="T61" fmla="*/ 2805273 h 1273"/>
                <a:gd name="T62" fmla="*/ 4266050 w 1741"/>
                <a:gd name="T63" fmla="*/ 2636956 h 1273"/>
                <a:gd name="T64" fmla="*/ 4201336 w 1741"/>
                <a:gd name="T65" fmla="*/ 2277802 h 12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1"/>
                <a:gd name="T100" fmla="*/ 0 h 1273"/>
                <a:gd name="T101" fmla="*/ 1741 w 1741"/>
                <a:gd name="T102" fmla="*/ 1273 h 12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1" h="1273">
                  <a:moveTo>
                    <a:pt x="1713" y="920"/>
                  </a:moveTo>
                  <a:lnTo>
                    <a:pt x="1682" y="776"/>
                  </a:lnTo>
                  <a:lnTo>
                    <a:pt x="1610" y="783"/>
                  </a:lnTo>
                  <a:lnTo>
                    <a:pt x="1562" y="711"/>
                  </a:lnTo>
                  <a:lnTo>
                    <a:pt x="1402" y="544"/>
                  </a:lnTo>
                  <a:lnTo>
                    <a:pt x="1431" y="479"/>
                  </a:lnTo>
                  <a:lnTo>
                    <a:pt x="1251" y="349"/>
                  </a:lnTo>
                  <a:lnTo>
                    <a:pt x="1179" y="226"/>
                  </a:lnTo>
                  <a:lnTo>
                    <a:pt x="1198" y="122"/>
                  </a:lnTo>
                  <a:lnTo>
                    <a:pt x="1285" y="64"/>
                  </a:lnTo>
                  <a:lnTo>
                    <a:pt x="1225" y="0"/>
                  </a:lnTo>
                  <a:lnTo>
                    <a:pt x="1012" y="19"/>
                  </a:lnTo>
                  <a:lnTo>
                    <a:pt x="1031" y="61"/>
                  </a:lnTo>
                  <a:lnTo>
                    <a:pt x="741" y="74"/>
                  </a:lnTo>
                  <a:lnTo>
                    <a:pt x="649" y="232"/>
                  </a:lnTo>
                  <a:lnTo>
                    <a:pt x="148" y="551"/>
                  </a:lnTo>
                  <a:lnTo>
                    <a:pt x="21" y="551"/>
                  </a:lnTo>
                  <a:lnTo>
                    <a:pt x="10" y="629"/>
                  </a:lnTo>
                  <a:lnTo>
                    <a:pt x="0" y="687"/>
                  </a:lnTo>
                  <a:lnTo>
                    <a:pt x="63" y="742"/>
                  </a:lnTo>
                  <a:lnTo>
                    <a:pt x="160" y="742"/>
                  </a:lnTo>
                  <a:lnTo>
                    <a:pt x="268" y="831"/>
                  </a:lnTo>
                  <a:lnTo>
                    <a:pt x="254" y="848"/>
                  </a:lnTo>
                  <a:lnTo>
                    <a:pt x="436" y="997"/>
                  </a:lnTo>
                  <a:lnTo>
                    <a:pt x="491" y="1272"/>
                  </a:lnTo>
                  <a:lnTo>
                    <a:pt x="860" y="1216"/>
                  </a:lnTo>
                  <a:lnTo>
                    <a:pt x="1198" y="1195"/>
                  </a:lnTo>
                  <a:lnTo>
                    <a:pt x="1544" y="1061"/>
                  </a:lnTo>
                  <a:lnTo>
                    <a:pt x="1567" y="1137"/>
                  </a:lnTo>
                  <a:lnTo>
                    <a:pt x="1694" y="1195"/>
                  </a:lnTo>
                  <a:lnTo>
                    <a:pt x="1663" y="1133"/>
                  </a:lnTo>
                  <a:lnTo>
                    <a:pt x="1740" y="1065"/>
                  </a:lnTo>
                  <a:lnTo>
                    <a:pt x="1713" y="920"/>
                  </a:lnTo>
                </a:path>
              </a:pathLst>
            </a:custGeom>
            <a:solidFill>
              <a:srgbClr val="FFFF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3904" y="8449"/>
              <a:ext cx="3528" cy="3463"/>
            </a:xfrm>
            <a:custGeom>
              <a:avLst/>
              <a:gdLst>
                <a:gd name="T0" fmla="*/ 0 w 2287"/>
                <a:gd name="T1" fmla="*/ 1249753 h 2245"/>
                <a:gd name="T2" fmla="*/ 1245693 w 2287"/>
                <a:gd name="T3" fmla="*/ 2033491 h 2245"/>
                <a:gd name="T4" fmla="*/ 2034238 w 2287"/>
                <a:gd name="T5" fmla="*/ 5485915 h 2245"/>
                <a:gd name="T6" fmla="*/ 2763620 w 2287"/>
                <a:gd name="T7" fmla="*/ 5222898 h 2245"/>
                <a:gd name="T8" fmla="*/ 3383458 w 2287"/>
                <a:gd name="T9" fmla="*/ 4581449 h 2245"/>
                <a:gd name="T10" fmla="*/ 3453614 w 2287"/>
                <a:gd name="T11" fmla="*/ 4288726 h 2245"/>
                <a:gd name="T12" fmla="*/ 3382704 w 2287"/>
                <a:gd name="T13" fmla="*/ 3709279 h 2245"/>
                <a:gd name="T14" fmla="*/ 3210758 w 2287"/>
                <a:gd name="T15" fmla="*/ 3204455 h 2245"/>
                <a:gd name="T16" fmla="*/ 3636729 w 2287"/>
                <a:gd name="T17" fmla="*/ 2793526 h 2245"/>
                <a:gd name="T18" fmla="*/ 3950249 w 2287"/>
                <a:gd name="T19" fmla="*/ 2780303 h 2245"/>
                <a:gd name="T20" fmla="*/ 4158224 w 2287"/>
                <a:gd name="T21" fmla="*/ 2547343 h 2245"/>
                <a:gd name="T22" fmla="*/ 4073057 w 2287"/>
                <a:gd name="T23" fmla="*/ 2428158 h 2245"/>
                <a:gd name="T24" fmla="*/ 4175830 w 2287"/>
                <a:gd name="T25" fmla="*/ 2281054 h 2245"/>
                <a:gd name="T26" fmla="*/ 4467147 w 2287"/>
                <a:gd name="T27" fmla="*/ 2283718 h 2245"/>
                <a:gd name="T28" fmla="*/ 4560471 w 2287"/>
                <a:gd name="T29" fmla="*/ 2060186 h 2245"/>
                <a:gd name="T30" fmla="*/ 5263110 w 2287"/>
                <a:gd name="T31" fmla="*/ 1946232 h 2245"/>
                <a:gd name="T32" fmla="*/ 5208329 w 2287"/>
                <a:gd name="T33" fmla="*/ 1819695 h 2245"/>
                <a:gd name="T34" fmla="*/ 5593666 w 2287"/>
                <a:gd name="T35" fmla="*/ 1630640 h 2245"/>
                <a:gd name="T36" fmla="*/ 5534858 w 2287"/>
                <a:gd name="T37" fmla="*/ 1545478 h 2245"/>
                <a:gd name="T38" fmla="*/ 5397573 w 2287"/>
                <a:gd name="T39" fmla="*/ 1611930 h 2245"/>
                <a:gd name="T40" fmla="*/ 5025047 w 2287"/>
                <a:gd name="T41" fmla="*/ 1066666 h 2245"/>
                <a:gd name="T42" fmla="*/ 5134190 w 2287"/>
                <a:gd name="T43" fmla="*/ 905082 h 2245"/>
                <a:gd name="T44" fmla="*/ 4912472 w 2287"/>
                <a:gd name="T45" fmla="*/ 337555 h 2245"/>
                <a:gd name="T46" fmla="*/ 4022387 w 2287"/>
                <a:gd name="T47" fmla="*/ 183897 h 2245"/>
                <a:gd name="T48" fmla="*/ 4213103 w 2287"/>
                <a:gd name="T49" fmla="*/ 43850 h 2245"/>
                <a:gd name="T50" fmla="*/ 3978554 w 2287"/>
                <a:gd name="T51" fmla="*/ 0 h 2245"/>
                <a:gd name="T52" fmla="*/ 3225379 w 2287"/>
                <a:gd name="T53" fmla="*/ 261670 h 2245"/>
                <a:gd name="T54" fmla="*/ 2958881 w 2287"/>
                <a:gd name="T55" fmla="*/ 275030 h 2245"/>
                <a:gd name="T56" fmla="*/ 3052974 w 2287"/>
                <a:gd name="T57" fmla="*/ 744946 h 2245"/>
                <a:gd name="T58" fmla="*/ 2860232 w 2287"/>
                <a:gd name="T59" fmla="*/ 911210 h 2245"/>
                <a:gd name="T60" fmla="*/ 2936320 w 2287"/>
                <a:gd name="T61" fmla="*/ 1063490 h 2245"/>
                <a:gd name="T62" fmla="*/ 2629059 w 2287"/>
                <a:gd name="T63" fmla="*/ 924188 h 2245"/>
                <a:gd name="T64" fmla="*/ 2571824 w 2287"/>
                <a:gd name="T65" fmla="*/ 735358 h 2245"/>
                <a:gd name="T66" fmla="*/ 1726082 w 2287"/>
                <a:gd name="T67" fmla="*/ 1063490 h 2245"/>
                <a:gd name="T68" fmla="*/ 910334 w 2287"/>
                <a:gd name="T69" fmla="*/ 1107842 h 2245"/>
                <a:gd name="T70" fmla="*/ 0 w 2287"/>
                <a:gd name="T71" fmla="*/ 1249753 h 22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87"/>
                <a:gd name="T109" fmla="*/ 0 h 2245"/>
                <a:gd name="T110" fmla="*/ 2287 w 2287"/>
                <a:gd name="T111" fmla="*/ 2245 h 22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87" h="2245">
                  <a:moveTo>
                    <a:pt x="0" y="511"/>
                  </a:moveTo>
                  <a:lnTo>
                    <a:pt x="509" y="832"/>
                  </a:lnTo>
                  <a:lnTo>
                    <a:pt x="831" y="2244"/>
                  </a:lnTo>
                  <a:lnTo>
                    <a:pt x="1129" y="2136"/>
                  </a:lnTo>
                  <a:lnTo>
                    <a:pt x="1383" y="1874"/>
                  </a:lnTo>
                  <a:lnTo>
                    <a:pt x="1411" y="1754"/>
                  </a:lnTo>
                  <a:lnTo>
                    <a:pt x="1382" y="1517"/>
                  </a:lnTo>
                  <a:lnTo>
                    <a:pt x="1312" y="1311"/>
                  </a:lnTo>
                  <a:lnTo>
                    <a:pt x="1486" y="1143"/>
                  </a:lnTo>
                  <a:lnTo>
                    <a:pt x="1614" y="1137"/>
                  </a:lnTo>
                  <a:lnTo>
                    <a:pt x="1699" y="1042"/>
                  </a:lnTo>
                  <a:lnTo>
                    <a:pt x="1664" y="993"/>
                  </a:lnTo>
                  <a:lnTo>
                    <a:pt x="1706" y="933"/>
                  </a:lnTo>
                  <a:lnTo>
                    <a:pt x="1825" y="934"/>
                  </a:lnTo>
                  <a:lnTo>
                    <a:pt x="1863" y="843"/>
                  </a:lnTo>
                  <a:lnTo>
                    <a:pt x="2150" y="796"/>
                  </a:lnTo>
                  <a:lnTo>
                    <a:pt x="2128" y="744"/>
                  </a:lnTo>
                  <a:lnTo>
                    <a:pt x="2286" y="667"/>
                  </a:lnTo>
                  <a:lnTo>
                    <a:pt x="2262" y="632"/>
                  </a:lnTo>
                  <a:lnTo>
                    <a:pt x="2205" y="659"/>
                  </a:lnTo>
                  <a:lnTo>
                    <a:pt x="2053" y="436"/>
                  </a:lnTo>
                  <a:lnTo>
                    <a:pt x="2098" y="370"/>
                  </a:lnTo>
                  <a:lnTo>
                    <a:pt x="2007" y="138"/>
                  </a:lnTo>
                  <a:lnTo>
                    <a:pt x="1643" y="75"/>
                  </a:lnTo>
                  <a:lnTo>
                    <a:pt x="1721" y="18"/>
                  </a:lnTo>
                  <a:lnTo>
                    <a:pt x="1626" y="0"/>
                  </a:lnTo>
                  <a:lnTo>
                    <a:pt x="1318" y="107"/>
                  </a:lnTo>
                  <a:lnTo>
                    <a:pt x="1209" y="113"/>
                  </a:lnTo>
                  <a:lnTo>
                    <a:pt x="1247" y="305"/>
                  </a:lnTo>
                  <a:lnTo>
                    <a:pt x="1169" y="373"/>
                  </a:lnTo>
                  <a:lnTo>
                    <a:pt x="1200" y="435"/>
                  </a:lnTo>
                  <a:lnTo>
                    <a:pt x="1074" y="378"/>
                  </a:lnTo>
                  <a:lnTo>
                    <a:pt x="1051" y="301"/>
                  </a:lnTo>
                  <a:lnTo>
                    <a:pt x="705" y="435"/>
                  </a:lnTo>
                  <a:lnTo>
                    <a:pt x="372" y="453"/>
                  </a:lnTo>
                  <a:lnTo>
                    <a:pt x="0" y="511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3904" y="8449"/>
              <a:ext cx="3541" cy="3474"/>
            </a:xfrm>
            <a:custGeom>
              <a:avLst/>
              <a:gdLst>
                <a:gd name="T0" fmla="*/ 0 w 2295"/>
                <a:gd name="T1" fmla="*/ 1254498 h 2252"/>
                <a:gd name="T2" fmla="*/ 1252264 w 2295"/>
                <a:gd name="T3" fmla="*/ 2043502 h 2252"/>
                <a:gd name="T4" fmla="*/ 2048799 w 2295"/>
                <a:gd name="T5" fmla="*/ 5508209 h 2252"/>
                <a:gd name="T6" fmla="*/ 2781990 w 2295"/>
                <a:gd name="T7" fmla="*/ 5242363 h 2252"/>
                <a:gd name="T8" fmla="*/ 3408889 w 2295"/>
                <a:gd name="T9" fmla="*/ 4599625 h 2252"/>
                <a:gd name="T10" fmla="*/ 3474960 w 2295"/>
                <a:gd name="T11" fmla="*/ 4307404 h 2252"/>
                <a:gd name="T12" fmla="*/ 3406289 w 2295"/>
                <a:gd name="T13" fmla="*/ 3724986 h 2252"/>
                <a:gd name="T14" fmla="*/ 3233907 w 2295"/>
                <a:gd name="T15" fmla="*/ 3218582 h 2252"/>
                <a:gd name="T16" fmla="*/ 3663446 w 2295"/>
                <a:gd name="T17" fmla="*/ 2804951 h 2252"/>
                <a:gd name="T18" fmla="*/ 3975256 w 2295"/>
                <a:gd name="T19" fmla="*/ 2790049 h 2252"/>
                <a:gd name="T20" fmla="*/ 4186999 w 2295"/>
                <a:gd name="T21" fmla="*/ 2558115 h 2252"/>
                <a:gd name="T22" fmla="*/ 4101572 w 2295"/>
                <a:gd name="T23" fmla="*/ 2436221 h 2252"/>
                <a:gd name="T24" fmla="*/ 4203065 w 2295"/>
                <a:gd name="T25" fmla="*/ 2291290 h 2252"/>
                <a:gd name="T26" fmla="*/ 4499812 w 2295"/>
                <a:gd name="T27" fmla="*/ 2292846 h 2252"/>
                <a:gd name="T28" fmla="*/ 4590690 w 2295"/>
                <a:gd name="T29" fmla="*/ 2069987 h 2252"/>
                <a:gd name="T30" fmla="*/ 5300431 w 2295"/>
                <a:gd name="T31" fmla="*/ 1952656 h 2252"/>
                <a:gd name="T32" fmla="*/ 5245786 w 2295"/>
                <a:gd name="T33" fmla="*/ 1826775 h 2252"/>
                <a:gd name="T34" fmla="*/ 5632338 w 2295"/>
                <a:gd name="T35" fmla="*/ 1637595 h 2252"/>
                <a:gd name="T36" fmla="*/ 5573286 w 2295"/>
                <a:gd name="T37" fmla="*/ 1551966 h 2252"/>
                <a:gd name="T38" fmla="*/ 5434225 w 2295"/>
                <a:gd name="T39" fmla="*/ 1618103 h 2252"/>
                <a:gd name="T40" fmla="*/ 5057653 w 2295"/>
                <a:gd name="T41" fmla="*/ 1072678 h 2252"/>
                <a:gd name="T42" fmla="*/ 5171136 w 2295"/>
                <a:gd name="T43" fmla="*/ 910265 h 2252"/>
                <a:gd name="T44" fmla="*/ 4945299 w 2295"/>
                <a:gd name="T45" fmla="*/ 338698 h 2252"/>
                <a:gd name="T46" fmla="*/ 4047618 w 2295"/>
                <a:gd name="T47" fmla="*/ 184156 h 2252"/>
                <a:gd name="T48" fmla="*/ 4241283 w 2295"/>
                <a:gd name="T49" fmla="*/ 43865 h 2252"/>
                <a:gd name="T50" fmla="*/ 4007335 w 2295"/>
                <a:gd name="T51" fmla="*/ 0 h 2252"/>
                <a:gd name="T52" fmla="*/ 3248422 w 2295"/>
                <a:gd name="T53" fmla="*/ 265371 h 2252"/>
                <a:gd name="T54" fmla="*/ 2979124 w 2295"/>
                <a:gd name="T55" fmla="*/ 280141 h 2252"/>
                <a:gd name="T56" fmla="*/ 3072061 w 2295"/>
                <a:gd name="T57" fmla="*/ 748673 h 2252"/>
                <a:gd name="T58" fmla="*/ 2880576 w 2295"/>
                <a:gd name="T59" fmla="*/ 917449 h 2252"/>
                <a:gd name="T60" fmla="*/ 2957758 w 2295"/>
                <a:gd name="T61" fmla="*/ 1069127 h 2252"/>
                <a:gd name="T62" fmla="*/ 2646594 w 2295"/>
                <a:gd name="T63" fmla="*/ 927286 h 2252"/>
                <a:gd name="T64" fmla="*/ 2591416 w 2295"/>
                <a:gd name="T65" fmla="*/ 739362 h 2252"/>
                <a:gd name="T66" fmla="*/ 1736119 w 2295"/>
                <a:gd name="T67" fmla="*/ 1069127 h 2252"/>
                <a:gd name="T68" fmla="*/ 917233 w 2295"/>
                <a:gd name="T69" fmla="*/ 1114157 h 2252"/>
                <a:gd name="T70" fmla="*/ 0 w 2295"/>
                <a:gd name="T71" fmla="*/ 1254498 h 22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95"/>
                <a:gd name="T109" fmla="*/ 0 h 2252"/>
                <a:gd name="T110" fmla="*/ 2295 w 2295"/>
                <a:gd name="T111" fmla="*/ 2252 h 22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95" h="2252">
                  <a:moveTo>
                    <a:pt x="0" y="513"/>
                  </a:moveTo>
                  <a:lnTo>
                    <a:pt x="510" y="835"/>
                  </a:lnTo>
                  <a:lnTo>
                    <a:pt x="834" y="2251"/>
                  </a:lnTo>
                  <a:lnTo>
                    <a:pt x="1133" y="2142"/>
                  </a:lnTo>
                  <a:lnTo>
                    <a:pt x="1388" y="1879"/>
                  </a:lnTo>
                  <a:lnTo>
                    <a:pt x="1415" y="1760"/>
                  </a:lnTo>
                  <a:lnTo>
                    <a:pt x="1387" y="1522"/>
                  </a:lnTo>
                  <a:lnTo>
                    <a:pt x="1317" y="1315"/>
                  </a:lnTo>
                  <a:lnTo>
                    <a:pt x="1492" y="1146"/>
                  </a:lnTo>
                  <a:lnTo>
                    <a:pt x="1619" y="1140"/>
                  </a:lnTo>
                  <a:lnTo>
                    <a:pt x="1705" y="1045"/>
                  </a:lnTo>
                  <a:lnTo>
                    <a:pt x="1670" y="996"/>
                  </a:lnTo>
                  <a:lnTo>
                    <a:pt x="1712" y="936"/>
                  </a:lnTo>
                  <a:lnTo>
                    <a:pt x="1832" y="937"/>
                  </a:lnTo>
                  <a:lnTo>
                    <a:pt x="1869" y="846"/>
                  </a:lnTo>
                  <a:lnTo>
                    <a:pt x="2158" y="798"/>
                  </a:lnTo>
                  <a:lnTo>
                    <a:pt x="2136" y="746"/>
                  </a:lnTo>
                  <a:lnTo>
                    <a:pt x="2294" y="669"/>
                  </a:lnTo>
                  <a:lnTo>
                    <a:pt x="2270" y="634"/>
                  </a:lnTo>
                  <a:lnTo>
                    <a:pt x="2213" y="661"/>
                  </a:lnTo>
                  <a:lnTo>
                    <a:pt x="2060" y="438"/>
                  </a:lnTo>
                  <a:lnTo>
                    <a:pt x="2106" y="372"/>
                  </a:lnTo>
                  <a:lnTo>
                    <a:pt x="2014" y="138"/>
                  </a:lnTo>
                  <a:lnTo>
                    <a:pt x="1648" y="75"/>
                  </a:lnTo>
                  <a:lnTo>
                    <a:pt x="1727" y="18"/>
                  </a:lnTo>
                  <a:lnTo>
                    <a:pt x="1632" y="0"/>
                  </a:lnTo>
                  <a:lnTo>
                    <a:pt x="1323" y="108"/>
                  </a:lnTo>
                  <a:lnTo>
                    <a:pt x="1213" y="114"/>
                  </a:lnTo>
                  <a:lnTo>
                    <a:pt x="1251" y="306"/>
                  </a:lnTo>
                  <a:lnTo>
                    <a:pt x="1173" y="375"/>
                  </a:lnTo>
                  <a:lnTo>
                    <a:pt x="1204" y="437"/>
                  </a:lnTo>
                  <a:lnTo>
                    <a:pt x="1078" y="379"/>
                  </a:lnTo>
                  <a:lnTo>
                    <a:pt x="1055" y="302"/>
                  </a:lnTo>
                  <a:lnTo>
                    <a:pt x="707" y="437"/>
                  </a:lnTo>
                  <a:lnTo>
                    <a:pt x="373" y="455"/>
                  </a:lnTo>
                  <a:lnTo>
                    <a:pt x="0" y="513"/>
                  </a:lnTo>
                </a:path>
              </a:pathLst>
            </a:custGeom>
            <a:solidFill>
              <a:srgbClr val="FFFF00"/>
            </a:solidFill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6232" y="3770"/>
              <a:ext cx="74" cy="2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cxnSp>
          <p:nvCxnSpPr>
            <p:cNvPr id="54" name="AutoShape 52"/>
            <p:cNvCxnSpPr>
              <a:cxnSpLocks noChangeShapeType="1"/>
            </p:cNvCxnSpPr>
            <p:nvPr/>
          </p:nvCxnSpPr>
          <p:spPr bwMode="auto">
            <a:xfrm flipV="1">
              <a:off x="5063" y="4271"/>
              <a:ext cx="169" cy="326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sp>
          <p:nvSpPr>
            <p:cNvPr id="55" name="Text Box 53"/>
            <p:cNvSpPr txBox="1">
              <a:spLocks noChangeArrowheads="1"/>
            </p:cNvSpPr>
            <p:nvPr/>
          </p:nvSpPr>
          <p:spPr bwMode="auto">
            <a:xfrm>
              <a:off x="5780" y="4363"/>
              <a:ext cx="14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Nabeul</a:t>
              </a:r>
              <a:endParaRPr lang="ar-TN" altLang="fr-FR" dirty="0"/>
            </a:p>
          </p:txBody>
        </p:sp>
        <p:sp>
          <p:nvSpPr>
            <p:cNvPr id="56" name="Text Box 54"/>
            <p:cNvSpPr txBox="1">
              <a:spLocks noChangeArrowheads="1"/>
            </p:cNvSpPr>
            <p:nvPr/>
          </p:nvSpPr>
          <p:spPr bwMode="auto">
            <a:xfrm>
              <a:off x="4880" y="3643"/>
              <a:ext cx="10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Bizerte</a:t>
              </a:r>
              <a:endParaRPr lang="ar-TN" altLang="fr-FR" dirty="0"/>
            </a:p>
          </p:txBody>
        </p:sp>
        <p:sp>
          <p:nvSpPr>
            <p:cNvPr id="57" name="Text Box 55"/>
            <p:cNvSpPr txBox="1">
              <a:spLocks noChangeArrowheads="1"/>
            </p:cNvSpPr>
            <p:nvPr/>
          </p:nvSpPr>
          <p:spPr bwMode="auto">
            <a:xfrm>
              <a:off x="5960" y="3283"/>
              <a:ext cx="144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Ariana</a:t>
              </a:r>
              <a:endParaRPr lang="fr-FR" altLang="fr-FR" sz="1400" dirty="0">
                <a:solidFill>
                  <a:srgbClr val="FF00FF"/>
                </a:solidFill>
              </a:endParaRPr>
            </a:p>
            <a:p>
              <a:pPr rtl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Tunis</a:t>
              </a:r>
              <a:r>
                <a:rPr lang="ar-TN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endParaRPr lang="fr-FR" altLang="fr-FR" sz="1400" dirty="0">
                <a:solidFill>
                  <a:srgbClr val="FF00FF"/>
                </a:solidFill>
              </a:endParaRPr>
            </a:p>
            <a:p>
              <a:endParaRPr lang="fr-FR" altLang="fr-FR" dirty="0"/>
            </a:p>
          </p:txBody>
        </p:sp>
        <p:sp>
          <p:nvSpPr>
            <p:cNvPr id="59" name="Text Box 57"/>
            <p:cNvSpPr txBox="1">
              <a:spLocks noChangeArrowheads="1"/>
            </p:cNvSpPr>
            <p:nvPr/>
          </p:nvSpPr>
          <p:spPr bwMode="auto">
            <a:xfrm>
              <a:off x="5839" y="3831"/>
              <a:ext cx="1131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Manouba</a:t>
              </a:r>
              <a:endParaRPr lang="ar-TN" altLang="fr-FR" dirty="0"/>
            </a:p>
          </p:txBody>
        </p:sp>
        <p:sp>
          <p:nvSpPr>
            <p:cNvPr id="60" name="Text Box 58"/>
            <p:cNvSpPr txBox="1">
              <a:spLocks noChangeArrowheads="1"/>
            </p:cNvSpPr>
            <p:nvPr/>
          </p:nvSpPr>
          <p:spPr bwMode="auto">
            <a:xfrm>
              <a:off x="4664" y="4183"/>
              <a:ext cx="9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Béja</a:t>
              </a:r>
              <a:endParaRPr lang="ar-TN" altLang="fr-FR" dirty="0"/>
            </a:p>
          </p:txBody>
        </p:sp>
        <p:sp>
          <p:nvSpPr>
            <p:cNvPr id="61" name="Text Box 59"/>
            <p:cNvSpPr txBox="1">
              <a:spLocks noChangeArrowheads="1"/>
            </p:cNvSpPr>
            <p:nvPr/>
          </p:nvSpPr>
          <p:spPr bwMode="auto">
            <a:xfrm>
              <a:off x="3800" y="4358"/>
              <a:ext cx="10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Jendouba</a:t>
              </a:r>
              <a:endParaRPr lang="ar-TN" altLang="fr-FR" dirty="0"/>
            </a:p>
          </p:txBody>
        </p:sp>
        <p:sp>
          <p:nvSpPr>
            <p:cNvPr id="62" name="Text Box 60"/>
            <p:cNvSpPr txBox="1">
              <a:spLocks noChangeArrowheads="1"/>
            </p:cNvSpPr>
            <p:nvPr/>
          </p:nvSpPr>
          <p:spPr bwMode="auto">
            <a:xfrm>
              <a:off x="5420" y="4543"/>
              <a:ext cx="1080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9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Zaghouan</a:t>
              </a:r>
              <a:endParaRPr lang="ar-TN" altLang="fr-FR" dirty="0"/>
            </a:p>
          </p:txBody>
        </p:sp>
        <p:sp>
          <p:nvSpPr>
            <p:cNvPr id="65" name="Text Box 63"/>
            <p:cNvSpPr txBox="1">
              <a:spLocks noChangeArrowheads="1"/>
            </p:cNvSpPr>
            <p:nvPr/>
          </p:nvSpPr>
          <p:spPr bwMode="auto">
            <a:xfrm>
              <a:off x="5060" y="5514"/>
              <a:ext cx="1080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Kairouan</a:t>
              </a:r>
              <a:endParaRPr lang="ar-TN" altLang="fr-FR" dirty="0"/>
            </a:p>
          </p:txBody>
        </p:sp>
        <p:sp>
          <p:nvSpPr>
            <p:cNvPr id="67" name="Text Box 65"/>
            <p:cNvSpPr txBox="1">
              <a:spLocks noChangeArrowheads="1"/>
            </p:cNvSpPr>
            <p:nvPr/>
          </p:nvSpPr>
          <p:spPr bwMode="auto">
            <a:xfrm>
              <a:off x="3800" y="4807"/>
              <a:ext cx="92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300" b="1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Le Kef</a:t>
              </a:r>
              <a:endParaRPr lang="ar-TN" altLang="fr-FR" dirty="0"/>
            </a:p>
          </p:txBody>
        </p:sp>
        <p:sp>
          <p:nvSpPr>
            <p:cNvPr id="68" name="Text Box 66"/>
            <p:cNvSpPr txBox="1">
              <a:spLocks noChangeArrowheads="1"/>
            </p:cNvSpPr>
            <p:nvPr/>
          </p:nvSpPr>
          <p:spPr bwMode="auto">
            <a:xfrm>
              <a:off x="3833" y="5623"/>
              <a:ext cx="122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Kasserine</a:t>
              </a:r>
              <a:endParaRPr lang="ar-TN" altLang="fr-FR" dirty="0"/>
            </a:p>
          </p:txBody>
        </p:sp>
        <p:sp>
          <p:nvSpPr>
            <p:cNvPr id="69" name="Text Box 67"/>
            <p:cNvSpPr txBox="1">
              <a:spLocks noChangeArrowheads="1"/>
            </p:cNvSpPr>
            <p:nvPr/>
          </p:nvSpPr>
          <p:spPr bwMode="auto">
            <a:xfrm>
              <a:off x="5420" y="6518"/>
              <a:ext cx="11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Sfax</a:t>
              </a:r>
              <a:endParaRPr lang="ar-TN" altLang="fr-FR" dirty="0"/>
            </a:p>
          </p:txBody>
        </p:sp>
        <p:sp>
          <p:nvSpPr>
            <p:cNvPr id="70" name="Text Box 68"/>
            <p:cNvSpPr txBox="1">
              <a:spLocks noChangeArrowheads="1"/>
            </p:cNvSpPr>
            <p:nvPr/>
          </p:nvSpPr>
          <p:spPr bwMode="auto">
            <a:xfrm>
              <a:off x="4659" y="6338"/>
              <a:ext cx="1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Sidi Bouzid</a:t>
              </a:r>
              <a:endParaRPr lang="ar-TN" altLang="fr-FR" dirty="0"/>
            </a:p>
          </p:txBody>
        </p:sp>
        <p:sp>
          <p:nvSpPr>
            <p:cNvPr id="71" name="Text Box 69"/>
            <p:cNvSpPr txBox="1">
              <a:spLocks noChangeArrowheads="1"/>
            </p:cNvSpPr>
            <p:nvPr/>
          </p:nvSpPr>
          <p:spPr bwMode="auto">
            <a:xfrm>
              <a:off x="4100" y="6737"/>
              <a:ext cx="747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Gafsa</a:t>
              </a:r>
              <a:endParaRPr lang="ar-TN" altLang="fr-FR" dirty="0"/>
            </a:p>
          </p:txBody>
        </p:sp>
        <p:sp>
          <p:nvSpPr>
            <p:cNvPr id="72" name="Text Box 70"/>
            <p:cNvSpPr txBox="1">
              <a:spLocks noChangeArrowheads="1"/>
            </p:cNvSpPr>
            <p:nvPr/>
          </p:nvSpPr>
          <p:spPr bwMode="auto">
            <a:xfrm>
              <a:off x="3028" y="7422"/>
              <a:ext cx="7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Touze</a:t>
              </a:r>
              <a:endParaRPr lang="ar-TN" altLang="fr-FR" dirty="0"/>
            </a:p>
          </p:txBody>
        </p:sp>
        <p:sp>
          <p:nvSpPr>
            <p:cNvPr id="73" name="Text Box 71"/>
            <p:cNvSpPr txBox="1">
              <a:spLocks noChangeArrowheads="1"/>
            </p:cNvSpPr>
            <p:nvPr/>
          </p:nvSpPr>
          <p:spPr bwMode="auto">
            <a:xfrm>
              <a:off x="4880" y="7603"/>
              <a:ext cx="9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Gabes</a:t>
              </a:r>
              <a:endParaRPr lang="ar-TN" altLang="fr-FR" dirty="0"/>
            </a:p>
          </p:txBody>
        </p:sp>
        <p:sp>
          <p:nvSpPr>
            <p:cNvPr id="74" name="Text Box 72"/>
            <p:cNvSpPr txBox="1">
              <a:spLocks noChangeArrowheads="1"/>
            </p:cNvSpPr>
            <p:nvPr/>
          </p:nvSpPr>
          <p:spPr bwMode="auto">
            <a:xfrm>
              <a:off x="5780" y="8143"/>
              <a:ext cx="10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Médenine</a:t>
              </a:r>
              <a:endParaRPr lang="ar-TN" altLang="fr-FR" dirty="0"/>
            </a:p>
          </p:txBody>
        </p:sp>
        <p:sp>
          <p:nvSpPr>
            <p:cNvPr id="75" name="Text Box 73"/>
            <p:cNvSpPr txBox="1">
              <a:spLocks noChangeArrowheads="1"/>
            </p:cNvSpPr>
            <p:nvPr/>
          </p:nvSpPr>
          <p:spPr bwMode="auto">
            <a:xfrm>
              <a:off x="4117" y="8215"/>
              <a:ext cx="73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Kébili</a:t>
              </a:r>
              <a:endParaRPr lang="ar-TN" altLang="fr-FR" dirty="0"/>
            </a:p>
          </p:txBody>
        </p:sp>
        <p:sp>
          <p:nvSpPr>
            <p:cNvPr id="76" name="Text Box 74"/>
            <p:cNvSpPr txBox="1">
              <a:spLocks noChangeArrowheads="1"/>
            </p:cNvSpPr>
            <p:nvPr/>
          </p:nvSpPr>
          <p:spPr bwMode="auto">
            <a:xfrm>
              <a:off x="5212" y="9432"/>
              <a:ext cx="1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Tataouine</a:t>
              </a:r>
              <a:endParaRPr lang="ar-TN" altLang="fr-FR" dirty="0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5485" y="4042"/>
              <a:ext cx="588" cy="419"/>
            </a:xfrm>
            <a:custGeom>
              <a:avLst/>
              <a:gdLst>
                <a:gd name="T0" fmla="*/ 1 w 870"/>
                <a:gd name="T1" fmla="*/ 1 h 620"/>
                <a:gd name="T2" fmla="*/ 1 w 870"/>
                <a:gd name="T3" fmla="*/ 1 h 620"/>
                <a:gd name="T4" fmla="*/ 1 w 870"/>
                <a:gd name="T5" fmla="*/ 1 h 620"/>
                <a:gd name="T6" fmla="*/ 0 w 870"/>
                <a:gd name="T7" fmla="*/ 1 h 620"/>
                <a:gd name="T8" fmla="*/ 1 w 870"/>
                <a:gd name="T9" fmla="*/ 1 h 620"/>
                <a:gd name="T10" fmla="*/ 1 w 870"/>
                <a:gd name="T11" fmla="*/ 1 h 620"/>
                <a:gd name="T12" fmla="*/ 1 w 870"/>
                <a:gd name="T13" fmla="*/ 1 h 620"/>
                <a:gd name="T14" fmla="*/ 1 w 870"/>
                <a:gd name="T15" fmla="*/ 1 h 620"/>
                <a:gd name="T16" fmla="*/ 1 w 870"/>
                <a:gd name="T17" fmla="*/ 1 h 620"/>
                <a:gd name="T18" fmla="*/ 1 w 870"/>
                <a:gd name="T19" fmla="*/ 1 h 620"/>
                <a:gd name="T20" fmla="*/ 1 w 870"/>
                <a:gd name="T21" fmla="*/ 1 h 620"/>
                <a:gd name="T22" fmla="*/ 1 w 870"/>
                <a:gd name="T23" fmla="*/ 1 h 620"/>
                <a:gd name="T24" fmla="*/ 1 w 870"/>
                <a:gd name="T25" fmla="*/ 1 h 620"/>
                <a:gd name="T26" fmla="*/ 1 w 870"/>
                <a:gd name="T27" fmla="*/ 1 h 620"/>
                <a:gd name="T28" fmla="*/ 1 w 870"/>
                <a:gd name="T29" fmla="*/ 1 h 620"/>
                <a:gd name="T30" fmla="*/ 1 w 870"/>
                <a:gd name="T31" fmla="*/ 1 h 620"/>
                <a:gd name="T32" fmla="*/ 1 w 870"/>
                <a:gd name="T33" fmla="*/ 1 h 620"/>
                <a:gd name="T34" fmla="*/ 1 w 870"/>
                <a:gd name="T35" fmla="*/ 1 h 620"/>
                <a:gd name="T36" fmla="*/ 1 w 870"/>
                <a:gd name="T37" fmla="*/ 1 h 620"/>
                <a:gd name="T38" fmla="*/ 1 w 870"/>
                <a:gd name="T39" fmla="*/ 1 h 6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70"/>
                <a:gd name="T61" fmla="*/ 0 h 620"/>
                <a:gd name="T62" fmla="*/ 870 w 870"/>
                <a:gd name="T63" fmla="*/ 620 h 6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70" h="620">
                  <a:moveTo>
                    <a:pt x="480" y="620"/>
                  </a:moveTo>
                  <a:cubicBezTo>
                    <a:pt x="437" y="577"/>
                    <a:pt x="411" y="534"/>
                    <a:pt x="360" y="500"/>
                  </a:cubicBezTo>
                  <a:cubicBezTo>
                    <a:pt x="296" y="404"/>
                    <a:pt x="182" y="366"/>
                    <a:pt x="90" y="305"/>
                  </a:cubicBezTo>
                  <a:cubicBezTo>
                    <a:pt x="50" y="244"/>
                    <a:pt x="23" y="253"/>
                    <a:pt x="0" y="185"/>
                  </a:cubicBezTo>
                  <a:cubicBezTo>
                    <a:pt x="10" y="170"/>
                    <a:pt x="16" y="151"/>
                    <a:pt x="30" y="140"/>
                  </a:cubicBezTo>
                  <a:cubicBezTo>
                    <a:pt x="40" y="132"/>
                    <a:pt x="131" y="111"/>
                    <a:pt x="135" y="110"/>
                  </a:cubicBezTo>
                  <a:cubicBezTo>
                    <a:pt x="180" y="96"/>
                    <a:pt x="225" y="80"/>
                    <a:pt x="270" y="65"/>
                  </a:cubicBezTo>
                  <a:cubicBezTo>
                    <a:pt x="300" y="55"/>
                    <a:pt x="330" y="45"/>
                    <a:pt x="360" y="35"/>
                  </a:cubicBezTo>
                  <a:cubicBezTo>
                    <a:pt x="375" y="30"/>
                    <a:pt x="405" y="20"/>
                    <a:pt x="405" y="20"/>
                  </a:cubicBezTo>
                  <a:cubicBezTo>
                    <a:pt x="693" y="52"/>
                    <a:pt x="600" y="0"/>
                    <a:pt x="720" y="80"/>
                  </a:cubicBezTo>
                  <a:cubicBezTo>
                    <a:pt x="730" y="95"/>
                    <a:pt x="737" y="112"/>
                    <a:pt x="750" y="125"/>
                  </a:cubicBezTo>
                  <a:cubicBezTo>
                    <a:pt x="763" y="138"/>
                    <a:pt x="783" y="141"/>
                    <a:pt x="795" y="155"/>
                  </a:cubicBezTo>
                  <a:cubicBezTo>
                    <a:pt x="851" y="218"/>
                    <a:pt x="849" y="228"/>
                    <a:pt x="870" y="290"/>
                  </a:cubicBezTo>
                  <a:cubicBezTo>
                    <a:pt x="855" y="295"/>
                    <a:pt x="837" y="295"/>
                    <a:pt x="825" y="305"/>
                  </a:cubicBezTo>
                  <a:cubicBezTo>
                    <a:pt x="768" y="351"/>
                    <a:pt x="802" y="349"/>
                    <a:pt x="825" y="395"/>
                  </a:cubicBezTo>
                  <a:cubicBezTo>
                    <a:pt x="832" y="409"/>
                    <a:pt x="835" y="425"/>
                    <a:pt x="840" y="440"/>
                  </a:cubicBezTo>
                  <a:cubicBezTo>
                    <a:pt x="830" y="455"/>
                    <a:pt x="824" y="473"/>
                    <a:pt x="810" y="485"/>
                  </a:cubicBezTo>
                  <a:cubicBezTo>
                    <a:pt x="783" y="509"/>
                    <a:pt x="720" y="545"/>
                    <a:pt x="720" y="545"/>
                  </a:cubicBezTo>
                  <a:cubicBezTo>
                    <a:pt x="705" y="535"/>
                    <a:pt x="693" y="518"/>
                    <a:pt x="675" y="515"/>
                  </a:cubicBezTo>
                  <a:cubicBezTo>
                    <a:pt x="629" y="508"/>
                    <a:pt x="480" y="577"/>
                    <a:pt x="480" y="620"/>
                  </a:cubicBezTo>
                  <a:close/>
                </a:path>
              </a:pathLst>
            </a:custGeom>
            <a:solidFill>
              <a:srgbClr val="FF66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5951" y="3766"/>
              <a:ext cx="335" cy="411"/>
            </a:xfrm>
            <a:custGeom>
              <a:avLst/>
              <a:gdLst>
                <a:gd name="T0" fmla="*/ 1 w 495"/>
                <a:gd name="T1" fmla="*/ 1 h 607"/>
                <a:gd name="T2" fmla="*/ 1 w 495"/>
                <a:gd name="T3" fmla="*/ 1 h 607"/>
                <a:gd name="T4" fmla="*/ 1 w 495"/>
                <a:gd name="T5" fmla="*/ 1 h 607"/>
                <a:gd name="T6" fmla="*/ 0 w 495"/>
                <a:gd name="T7" fmla="*/ 1 h 607"/>
                <a:gd name="T8" fmla="*/ 1 w 495"/>
                <a:gd name="T9" fmla="*/ 1 h 607"/>
                <a:gd name="T10" fmla="*/ 1 w 495"/>
                <a:gd name="T11" fmla="*/ 1 h 607"/>
                <a:gd name="T12" fmla="*/ 1 w 495"/>
                <a:gd name="T13" fmla="*/ 1 h 607"/>
                <a:gd name="T14" fmla="*/ 1 w 495"/>
                <a:gd name="T15" fmla="*/ 1 h 607"/>
                <a:gd name="T16" fmla="*/ 1 w 495"/>
                <a:gd name="T17" fmla="*/ 1 h 607"/>
                <a:gd name="T18" fmla="*/ 1 w 495"/>
                <a:gd name="T19" fmla="*/ 1 h 607"/>
                <a:gd name="T20" fmla="*/ 1 w 495"/>
                <a:gd name="T21" fmla="*/ 1 h 607"/>
                <a:gd name="T22" fmla="*/ 1 w 495"/>
                <a:gd name="T23" fmla="*/ 1 h 607"/>
                <a:gd name="T24" fmla="*/ 1 w 495"/>
                <a:gd name="T25" fmla="*/ 1 h 607"/>
                <a:gd name="T26" fmla="*/ 1 w 495"/>
                <a:gd name="T27" fmla="*/ 1 h 607"/>
                <a:gd name="T28" fmla="*/ 1 w 495"/>
                <a:gd name="T29" fmla="*/ 1 h 607"/>
                <a:gd name="T30" fmla="*/ 1 w 495"/>
                <a:gd name="T31" fmla="*/ 1 h 6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5"/>
                <a:gd name="T49" fmla="*/ 0 h 607"/>
                <a:gd name="T50" fmla="*/ 495 w 495"/>
                <a:gd name="T51" fmla="*/ 607 h 6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5" h="607">
                  <a:moveTo>
                    <a:pt x="135" y="607"/>
                  </a:moveTo>
                  <a:cubicBezTo>
                    <a:pt x="125" y="592"/>
                    <a:pt x="113" y="578"/>
                    <a:pt x="105" y="562"/>
                  </a:cubicBezTo>
                  <a:cubicBezTo>
                    <a:pt x="98" y="548"/>
                    <a:pt x="101" y="528"/>
                    <a:pt x="90" y="517"/>
                  </a:cubicBezTo>
                  <a:cubicBezTo>
                    <a:pt x="65" y="492"/>
                    <a:pt x="0" y="457"/>
                    <a:pt x="0" y="457"/>
                  </a:cubicBezTo>
                  <a:cubicBezTo>
                    <a:pt x="14" y="357"/>
                    <a:pt x="10" y="330"/>
                    <a:pt x="90" y="277"/>
                  </a:cubicBezTo>
                  <a:cubicBezTo>
                    <a:pt x="100" y="262"/>
                    <a:pt x="106" y="243"/>
                    <a:pt x="120" y="232"/>
                  </a:cubicBezTo>
                  <a:cubicBezTo>
                    <a:pt x="132" y="222"/>
                    <a:pt x="154" y="228"/>
                    <a:pt x="165" y="217"/>
                  </a:cubicBezTo>
                  <a:cubicBezTo>
                    <a:pt x="176" y="206"/>
                    <a:pt x="173" y="186"/>
                    <a:pt x="180" y="172"/>
                  </a:cubicBezTo>
                  <a:cubicBezTo>
                    <a:pt x="205" y="122"/>
                    <a:pt x="210" y="127"/>
                    <a:pt x="255" y="97"/>
                  </a:cubicBezTo>
                  <a:cubicBezTo>
                    <a:pt x="287" y="0"/>
                    <a:pt x="309" y="21"/>
                    <a:pt x="405" y="37"/>
                  </a:cubicBezTo>
                  <a:cubicBezTo>
                    <a:pt x="453" y="109"/>
                    <a:pt x="474" y="193"/>
                    <a:pt x="495" y="277"/>
                  </a:cubicBezTo>
                  <a:cubicBezTo>
                    <a:pt x="490" y="312"/>
                    <a:pt x="494" y="350"/>
                    <a:pt x="480" y="382"/>
                  </a:cubicBezTo>
                  <a:cubicBezTo>
                    <a:pt x="460" y="427"/>
                    <a:pt x="345" y="442"/>
                    <a:pt x="345" y="442"/>
                  </a:cubicBezTo>
                  <a:cubicBezTo>
                    <a:pt x="315" y="472"/>
                    <a:pt x="285" y="502"/>
                    <a:pt x="255" y="532"/>
                  </a:cubicBezTo>
                  <a:cubicBezTo>
                    <a:pt x="244" y="543"/>
                    <a:pt x="224" y="540"/>
                    <a:pt x="210" y="547"/>
                  </a:cubicBezTo>
                  <a:cubicBezTo>
                    <a:pt x="172" y="566"/>
                    <a:pt x="163" y="579"/>
                    <a:pt x="135" y="607"/>
                  </a:cubicBezTo>
                  <a:close/>
                </a:path>
              </a:pathLst>
            </a:custGeom>
            <a:solidFill>
              <a:srgbClr val="FF66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6711" y="7639"/>
              <a:ext cx="448" cy="350"/>
            </a:xfrm>
            <a:custGeom>
              <a:avLst/>
              <a:gdLst>
                <a:gd name="T0" fmla="*/ 0 w 539"/>
                <a:gd name="T1" fmla="*/ 1 h 518"/>
                <a:gd name="T2" fmla="*/ 3 w 539"/>
                <a:gd name="T3" fmla="*/ 1 h 518"/>
                <a:gd name="T4" fmla="*/ 5 w 539"/>
                <a:gd name="T5" fmla="*/ 1 h 518"/>
                <a:gd name="T6" fmla="*/ 8 w 539"/>
                <a:gd name="T7" fmla="*/ 1 h 518"/>
                <a:gd name="T8" fmla="*/ 12 w 539"/>
                <a:gd name="T9" fmla="*/ 1 h 518"/>
                <a:gd name="T10" fmla="*/ 14 w 539"/>
                <a:gd name="T11" fmla="*/ 1 h 518"/>
                <a:gd name="T12" fmla="*/ 15 w 539"/>
                <a:gd name="T13" fmla="*/ 1 h 518"/>
                <a:gd name="T14" fmla="*/ 17 w 539"/>
                <a:gd name="T15" fmla="*/ 1 h 518"/>
                <a:gd name="T16" fmla="*/ 17 w 539"/>
                <a:gd name="T17" fmla="*/ 1 h 518"/>
                <a:gd name="T18" fmla="*/ 14 w 539"/>
                <a:gd name="T19" fmla="*/ 1 h 518"/>
                <a:gd name="T20" fmla="*/ 12 w 539"/>
                <a:gd name="T21" fmla="*/ 1 h 518"/>
                <a:gd name="T22" fmla="*/ 11 w 539"/>
                <a:gd name="T23" fmla="*/ 1 h 518"/>
                <a:gd name="T24" fmla="*/ 10 w 539"/>
                <a:gd name="T25" fmla="*/ 1 h 518"/>
                <a:gd name="T26" fmla="*/ 7 w 539"/>
                <a:gd name="T27" fmla="*/ 1 h 518"/>
                <a:gd name="T28" fmla="*/ 6 w 539"/>
                <a:gd name="T29" fmla="*/ 1 h 518"/>
                <a:gd name="T30" fmla="*/ 2 w 539"/>
                <a:gd name="T31" fmla="*/ 1 h 518"/>
                <a:gd name="T32" fmla="*/ 0 w 539"/>
                <a:gd name="T33" fmla="*/ 1 h 5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9"/>
                <a:gd name="T52" fmla="*/ 0 h 518"/>
                <a:gd name="T53" fmla="*/ 539 w 539"/>
                <a:gd name="T54" fmla="*/ 518 h 5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9" h="518">
                  <a:moveTo>
                    <a:pt x="0" y="308"/>
                  </a:moveTo>
                  <a:cubicBezTo>
                    <a:pt x="32" y="213"/>
                    <a:pt x="16" y="192"/>
                    <a:pt x="90" y="143"/>
                  </a:cubicBezTo>
                  <a:cubicBezTo>
                    <a:pt x="119" y="55"/>
                    <a:pt x="82" y="136"/>
                    <a:pt x="150" y="68"/>
                  </a:cubicBezTo>
                  <a:cubicBezTo>
                    <a:pt x="218" y="0"/>
                    <a:pt x="137" y="37"/>
                    <a:pt x="225" y="8"/>
                  </a:cubicBezTo>
                  <a:cubicBezTo>
                    <a:pt x="265" y="13"/>
                    <a:pt x="312" y="0"/>
                    <a:pt x="345" y="23"/>
                  </a:cubicBezTo>
                  <a:cubicBezTo>
                    <a:pt x="345" y="23"/>
                    <a:pt x="382" y="135"/>
                    <a:pt x="390" y="158"/>
                  </a:cubicBezTo>
                  <a:cubicBezTo>
                    <a:pt x="395" y="173"/>
                    <a:pt x="421" y="166"/>
                    <a:pt x="435" y="173"/>
                  </a:cubicBezTo>
                  <a:cubicBezTo>
                    <a:pt x="451" y="181"/>
                    <a:pt x="465" y="193"/>
                    <a:pt x="480" y="203"/>
                  </a:cubicBezTo>
                  <a:cubicBezTo>
                    <a:pt x="496" y="250"/>
                    <a:pt x="539" y="301"/>
                    <a:pt x="480" y="338"/>
                  </a:cubicBezTo>
                  <a:cubicBezTo>
                    <a:pt x="453" y="355"/>
                    <a:pt x="420" y="358"/>
                    <a:pt x="390" y="368"/>
                  </a:cubicBezTo>
                  <a:cubicBezTo>
                    <a:pt x="375" y="373"/>
                    <a:pt x="345" y="383"/>
                    <a:pt x="345" y="383"/>
                  </a:cubicBezTo>
                  <a:cubicBezTo>
                    <a:pt x="335" y="398"/>
                    <a:pt x="322" y="412"/>
                    <a:pt x="315" y="428"/>
                  </a:cubicBezTo>
                  <a:cubicBezTo>
                    <a:pt x="302" y="457"/>
                    <a:pt x="285" y="518"/>
                    <a:pt x="285" y="518"/>
                  </a:cubicBezTo>
                  <a:cubicBezTo>
                    <a:pt x="255" y="508"/>
                    <a:pt x="205" y="518"/>
                    <a:pt x="195" y="488"/>
                  </a:cubicBezTo>
                  <a:cubicBezTo>
                    <a:pt x="185" y="458"/>
                    <a:pt x="165" y="398"/>
                    <a:pt x="165" y="398"/>
                  </a:cubicBezTo>
                  <a:cubicBezTo>
                    <a:pt x="60" y="433"/>
                    <a:pt x="105" y="438"/>
                    <a:pt x="30" y="413"/>
                  </a:cubicBezTo>
                  <a:cubicBezTo>
                    <a:pt x="8" y="348"/>
                    <a:pt x="19" y="383"/>
                    <a:pt x="0" y="308"/>
                  </a:cubicBez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6672" y="6754"/>
              <a:ext cx="385" cy="386"/>
            </a:xfrm>
            <a:custGeom>
              <a:avLst/>
              <a:gdLst>
                <a:gd name="T0" fmla="*/ 1 w 569"/>
                <a:gd name="T1" fmla="*/ 1 h 570"/>
                <a:gd name="T2" fmla="*/ 1 w 569"/>
                <a:gd name="T3" fmla="*/ 1 h 570"/>
                <a:gd name="T4" fmla="*/ 1 w 569"/>
                <a:gd name="T5" fmla="*/ 1 h 570"/>
                <a:gd name="T6" fmla="*/ 1 w 569"/>
                <a:gd name="T7" fmla="*/ 1 h 570"/>
                <a:gd name="T8" fmla="*/ 1 w 569"/>
                <a:gd name="T9" fmla="*/ 1 h 570"/>
                <a:gd name="T10" fmla="*/ 1 w 569"/>
                <a:gd name="T11" fmla="*/ 1 h 570"/>
                <a:gd name="T12" fmla="*/ 1 w 569"/>
                <a:gd name="T13" fmla="*/ 0 h 570"/>
                <a:gd name="T14" fmla="*/ 1 w 569"/>
                <a:gd name="T15" fmla="*/ 1 h 570"/>
                <a:gd name="T16" fmla="*/ 1 w 569"/>
                <a:gd name="T17" fmla="*/ 1 h 570"/>
                <a:gd name="T18" fmla="*/ 1 w 569"/>
                <a:gd name="T19" fmla="*/ 1 h 570"/>
                <a:gd name="T20" fmla="*/ 1 w 569"/>
                <a:gd name="T21" fmla="*/ 1 h 570"/>
                <a:gd name="T22" fmla="*/ 1 w 569"/>
                <a:gd name="T23" fmla="*/ 1 h 570"/>
                <a:gd name="T24" fmla="*/ 1 w 569"/>
                <a:gd name="T25" fmla="*/ 1 h 570"/>
                <a:gd name="T26" fmla="*/ 1 w 569"/>
                <a:gd name="T27" fmla="*/ 1 h 570"/>
                <a:gd name="T28" fmla="*/ 1 w 569"/>
                <a:gd name="T29" fmla="*/ 1 h 5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9"/>
                <a:gd name="T46" fmla="*/ 0 h 570"/>
                <a:gd name="T47" fmla="*/ 569 w 569"/>
                <a:gd name="T48" fmla="*/ 570 h 5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9" h="570">
                  <a:moveTo>
                    <a:pt x="28" y="540"/>
                  </a:moveTo>
                  <a:cubicBezTo>
                    <a:pt x="44" y="491"/>
                    <a:pt x="87" y="454"/>
                    <a:pt x="103" y="405"/>
                  </a:cubicBezTo>
                  <a:cubicBezTo>
                    <a:pt x="115" y="368"/>
                    <a:pt x="119" y="344"/>
                    <a:pt x="148" y="315"/>
                  </a:cubicBezTo>
                  <a:cubicBezTo>
                    <a:pt x="161" y="302"/>
                    <a:pt x="179" y="297"/>
                    <a:pt x="193" y="285"/>
                  </a:cubicBezTo>
                  <a:cubicBezTo>
                    <a:pt x="209" y="271"/>
                    <a:pt x="220" y="252"/>
                    <a:pt x="238" y="240"/>
                  </a:cubicBezTo>
                  <a:cubicBezTo>
                    <a:pt x="266" y="221"/>
                    <a:pt x="300" y="214"/>
                    <a:pt x="328" y="195"/>
                  </a:cubicBezTo>
                  <a:cubicBezTo>
                    <a:pt x="380" y="118"/>
                    <a:pt x="404" y="30"/>
                    <a:pt x="493" y="0"/>
                  </a:cubicBezTo>
                  <a:cubicBezTo>
                    <a:pt x="508" y="5"/>
                    <a:pt x="527" y="4"/>
                    <a:pt x="538" y="15"/>
                  </a:cubicBezTo>
                  <a:cubicBezTo>
                    <a:pt x="569" y="46"/>
                    <a:pt x="546" y="174"/>
                    <a:pt x="538" y="195"/>
                  </a:cubicBezTo>
                  <a:cubicBezTo>
                    <a:pt x="532" y="212"/>
                    <a:pt x="508" y="215"/>
                    <a:pt x="493" y="225"/>
                  </a:cubicBezTo>
                  <a:cubicBezTo>
                    <a:pt x="473" y="285"/>
                    <a:pt x="441" y="367"/>
                    <a:pt x="373" y="390"/>
                  </a:cubicBezTo>
                  <a:cubicBezTo>
                    <a:pt x="295" y="416"/>
                    <a:pt x="260" y="405"/>
                    <a:pt x="193" y="450"/>
                  </a:cubicBezTo>
                  <a:cubicBezTo>
                    <a:pt x="173" y="480"/>
                    <a:pt x="167" y="529"/>
                    <a:pt x="133" y="540"/>
                  </a:cubicBezTo>
                  <a:cubicBezTo>
                    <a:pt x="103" y="550"/>
                    <a:pt x="43" y="570"/>
                    <a:pt x="43" y="570"/>
                  </a:cubicBezTo>
                  <a:cubicBezTo>
                    <a:pt x="9" y="519"/>
                    <a:pt x="0" y="512"/>
                    <a:pt x="28" y="540"/>
                  </a:cubicBez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8" name="Text Box 86"/>
            <p:cNvSpPr txBox="1">
              <a:spLocks noChangeArrowheads="1"/>
            </p:cNvSpPr>
            <p:nvPr/>
          </p:nvSpPr>
          <p:spPr bwMode="auto">
            <a:xfrm>
              <a:off x="5957" y="5765"/>
              <a:ext cx="97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768" tIns="30884" rIns="61768" bIns="3088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Mahdia</a:t>
              </a:r>
              <a:endParaRPr lang="ar-TN" altLang="fr-FR" dirty="0"/>
            </a:p>
          </p:txBody>
        </p:sp>
        <p:sp>
          <p:nvSpPr>
            <p:cNvPr id="95" name="Text Box 93"/>
            <p:cNvSpPr txBox="1">
              <a:spLocks noChangeArrowheads="1"/>
            </p:cNvSpPr>
            <p:nvPr/>
          </p:nvSpPr>
          <p:spPr bwMode="auto">
            <a:xfrm>
              <a:off x="4880" y="4723"/>
              <a:ext cx="87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Siliana</a:t>
              </a:r>
              <a:endParaRPr lang="fr-FR" altLang="fr-FR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277076" y="1623857"/>
            <a:ext cx="5834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-20" dirty="0" smtClean="0"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Is </a:t>
            </a:r>
            <a:r>
              <a:rPr lang="fr-FR" sz="2400" spc="-20" dirty="0" err="1" smtClean="0"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composed</a:t>
            </a:r>
            <a:r>
              <a:rPr lang="fr-FR" sz="2400" spc="-20" dirty="0" smtClean="0"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 one central unit </a:t>
            </a:r>
            <a:r>
              <a:rPr lang="fr-FR" sz="2400" spc="-20" dirty="0" err="1" smtClean="0"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located</a:t>
            </a:r>
            <a:r>
              <a:rPr lang="fr-FR" sz="2400" spc="-20" dirty="0" smtClean="0"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 Tunis and </a:t>
            </a:r>
            <a:r>
              <a:rPr lang="fr-FR" sz="2400" spc="-20" dirty="0" err="1" smtClean="0"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fr-FR" sz="2400" spc="-20" dirty="0" smtClean="0"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spc="-20" dirty="0" err="1" smtClean="0"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</a:t>
            </a:r>
            <a:r>
              <a:rPr lang="fr-FR" sz="2400" spc="-20" dirty="0" smtClean="0"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spc="-20" dirty="0" err="1" smtClean="0"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r>
              <a:rPr lang="fr-FR" sz="2400" spc="-20" dirty="0" smtClean="0"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Sousse, Sfax, Kairouan et Nabeul</a:t>
            </a:r>
            <a:endParaRPr lang="fr-FR" sz="2800" dirty="0">
              <a:latin typeface="Times New Roman" pitchFamily="18" charset="0"/>
            </a:endParaRPr>
          </a:p>
        </p:txBody>
      </p:sp>
      <p:pic>
        <p:nvPicPr>
          <p:cNvPr id="137531" name="Picture 3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292" y="4109991"/>
            <a:ext cx="3524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Rectangle 89"/>
          <p:cNvSpPr/>
          <p:nvPr/>
        </p:nvSpPr>
        <p:spPr>
          <a:xfrm>
            <a:off x="914399" y="4000861"/>
            <a:ext cx="3781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spc="-2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Regions</a:t>
            </a:r>
            <a:r>
              <a:rPr lang="fr-FR" sz="200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spc="-2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covered</a:t>
            </a:r>
            <a:r>
              <a:rPr lang="fr-FR" sz="200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by the centre of Tunis</a:t>
            </a:r>
            <a:endParaRPr lang="fr-FR" sz="2400" dirty="0"/>
          </a:p>
        </p:txBody>
      </p:sp>
      <p:sp>
        <p:nvSpPr>
          <p:cNvPr id="83" name="Rectangle 82"/>
          <p:cNvSpPr/>
          <p:nvPr/>
        </p:nvSpPr>
        <p:spPr>
          <a:xfrm>
            <a:off x="907531" y="4365717"/>
            <a:ext cx="4752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spc="-2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Regions</a:t>
            </a:r>
            <a:r>
              <a:rPr lang="fr-FR" sz="200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spc="-2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covered</a:t>
            </a:r>
            <a:r>
              <a:rPr lang="fr-FR" sz="200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by URAO Sousse</a:t>
            </a:r>
            <a:endParaRPr lang="fr-FR" sz="2400" dirty="0"/>
          </a:p>
        </p:txBody>
      </p:sp>
      <p:sp>
        <p:nvSpPr>
          <p:cNvPr id="91" name="Rectangle 90"/>
          <p:cNvSpPr/>
          <p:nvPr/>
        </p:nvSpPr>
        <p:spPr>
          <a:xfrm>
            <a:off x="907531" y="4781971"/>
            <a:ext cx="4752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spc="-2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Regions</a:t>
            </a:r>
            <a:r>
              <a:rPr lang="fr-FR" sz="200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spc="-2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covered</a:t>
            </a:r>
            <a:r>
              <a:rPr lang="fr-FR" sz="200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by URAO Kairouan</a:t>
            </a:r>
            <a:endParaRPr lang="fr-FR" sz="2400" dirty="0"/>
          </a:p>
        </p:txBody>
      </p:sp>
      <p:sp>
        <p:nvSpPr>
          <p:cNvPr id="92" name="Rectangle 91"/>
          <p:cNvSpPr/>
          <p:nvPr/>
        </p:nvSpPr>
        <p:spPr>
          <a:xfrm>
            <a:off x="900661" y="5109341"/>
            <a:ext cx="4752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spc="-2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Regions</a:t>
            </a:r>
            <a:r>
              <a:rPr lang="fr-FR" sz="200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spc="-2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covered</a:t>
            </a:r>
            <a:r>
              <a:rPr lang="fr-FR" sz="200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by URAO Sfax</a:t>
            </a:r>
            <a:endParaRPr lang="fr-FR" sz="2400" dirty="0"/>
          </a:p>
        </p:txBody>
      </p:sp>
      <p:sp>
        <p:nvSpPr>
          <p:cNvPr id="93" name="Rectangle 92"/>
          <p:cNvSpPr/>
          <p:nvPr/>
        </p:nvSpPr>
        <p:spPr>
          <a:xfrm>
            <a:off x="914400" y="5449282"/>
            <a:ext cx="4752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spc="-2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Regions</a:t>
            </a:r>
            <a:r>
              <a:rPr lang="fr-FR" sz="200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spc="-2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covered</a:t>
            </a:r>
            <a:r>
              <a:rPr lang="fr-FR" sz="200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by URAO Nabeul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533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re 3"/>
          <p:cNvSpPr txBox="1">
            <a:spLocks/>
          </p:cNvSpPr>
          <p:nvPr/>
        </p:nvSpPr>
        <p:spPr bwMode="auto">
          <a:xfrm>
            <a:off x="1336563" y="1061579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TN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abic Transparent" pitchFamily="2" charset="-78"/>
              </a:rPr>
              <a:t>                       </a:t>
            </a:r>
            <a:endParaRPr lang="en-US" sz="1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re 3"/>
          <p:cNvSpPr txBox="1">
            <a:spLocks/>
          </p:cNvSpPr>
          <p:nvPr/>
        </p:nvSpPr>
        <p:spPr bwMode="auto">
          <a:xfrm>
            <a:off x="10628" y="539169"/>
            <a:ext cx="7729724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ar-TN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Specialities</a:t>
            </a:r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the centre</a:t>
            </a:r>
            <a:endParaRPr lang="fr-FR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rré corné 12"/>
          <p:cNvSpPr/>
          <p:nvPr/>
        </p:nvSpPr>
        <p:spPr>
          <a:xfrm>
            <a:off x="3154718" y="1436498"/>
            <a:ext cx="2880000" cy="936000"/>
          </a:xfrm>
          <a:prstGeom prst="foldedCorner">
            <a:avLst>
              <a:gd name="adj" fmla="val 18416"/>
            </a:avLst>
          </a:prstGeom>
          <a:solidFill>
            <a:srgbClr val="E5D60D"/>
          </a:solidFill>
          <a:ln>
            <a:solidFill>
              <a:srgbClr val="DACB0C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spcBef>
                <a:spcPts val="300"/>
              </a:spcBef>
              <a:spcAft>
                <a:spcPts val="0"/>
              </a:spcAft>
              <a:buSzPts val="1300"/>
              <a:tabLst>
                <a:tab pos="593725" algn="l"/>
              </a:tabLst>
            </a:pPr>
            <a:r>
              <a:rPr lang="fr-FR" sz="2000" b="1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Lower</a:t>
            </a:r>
            <a:r>
              <a:rPr lang="fr-FR" sz="2000" b="1" spc="-2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b="1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Limb</a:t>
            </a:r>
            <a:r>
              <a:rPr lang="fr-FR" sz="2000" b="1" spc="-2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b="1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Prostheses</a:t>
            </a:r>
            <a:endParaRPr lang="fr-FR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Carré corné 13"/>
          <p:cNvSpPr/>
          <p:nvPr/>
        </p:nvSpPr>
        <p:spPr>
          <a:xfrm>
            <a:off x="6144080" y="1436498"/>
            <a:ext cx="2880000" cy="936000"/>
          </a:xfrm>
          <a:prstGeom prst="foldedCorner">
            <a:avLst>
              <a:gd name="adj" fmla="val 19933"/>
            </a:avLst>
          </a:prstGeom>
          <a:solidFill>
            <a:srgbClr val="E5D60D"/>
          </a:solidFill>
          <a:ln>
            <a:solidFill>
              <a:srgbClr val="DACB0C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spcBef>
                <a:spcPts val="300"/>
              </a:spcBef>
              <a:spcAft>
                <a:spcPts val="0"/>
              </a:spcAft>
              <a:buSzPts val="1300"/>
              <a:tabLst>
                <a:tab pos="593725" algn="l"/>
              </a:tabLst>
            </a:pPr>
            <a:r>
              <a:rPr lang="fr-FR" sz="2000" b="1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Lower</a:t>
            </a:r>
            <a:r>
              <a:rPr lang="fr-FR" sz="2000" b="1" spc="-2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fr-FR" sz="2000" b="1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upper</a:t>
            </a:r>
            <a:r>
              <a:rPr lang="fr-FR" sz="2000" b="1" spc="-2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b="1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limb</a:t>
            </a:r>
            <a:r>
              <a:rPr lang="fr-FR" sz="2000" b="1" spc="-2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orthoses</a:t>
            </a:r>
            <a:endParaRPr lang="ar-SA" sz="2000" b="1" spc="-2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Carré corné 14"/>
          <p:cNvSpPr/>
          <p:nvPr/>
        </p:nvSpPr>
        <p:spPr>
          <a:xfrm>
            <a:off x="154322" y="1436498"/>
            <a:ext cx="2880000" cy="936000"/>
          </a:xfrm>
          <a:prstGeom prst="foldedCorner">
            <a:avLst>
              <a:gd name="adj" fmla="val 18415"/>
            </a:avLst>
          </a:prstGeom>
          <a:solidFill>
            <a:srgbClr val="E5D60D"/>
          </a:solidFill>
          <a:ln>
            <a:solidFill>
              <a:srgbClr val="DACB0C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7938" algn="ctr">
              <a:spcBef>
                <a:spcPts val="300"/>
              </a:spcBef>
              <a:spcAft>
                <a:spcPts val="0"/>
              </a:spcAft>
              <a:buSzPts val="1300"/>
              <a:tabLst>
                <a:tab pos="593725" algn="l"/>
              </a:tabLst>
            </a:pPr>
            <a:r>
              <a:rPr lang="fr-FR" sz="2000" b="1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Upper</a:t>
            </a:r>
            <a:r>
              <a:rPr lang="fr-FR" sz="2000" b="1" spc="-2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b="1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Limb</a:t>
            </a:r>
            <a:r>
              <a:rPr lang="fr-FR" sz="2000" b="1" spc="-2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b="1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Prostheses</a:t>
            </a:r>
            <a:endParaRPr lang="fr-FR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Carré corné 15"/>
          <p:cNvSpPr/>
          <p:nvPr/>
        </p:nvSpPr>
        <p:spPr>
          <a:xfrm>
            <a:off x="451723" y="2579506"/>
            <a:ext cx="2520000" cy="936000"/>
          </a:xfrm>
          <a:prstGeom prst="foldedCorner">
            <a:avLst/>
          </a:prstGeom>
          <a:solidFill>
            <a:srgbClr val="E5D60D"/>
          </a:solidFill>
          <a:ln>
            <a:solidFill>
              <a:srgbClr val="DACB0C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63525" lvl="1" indent="-263525"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300"/>
              <a:tabLst>
                <a:tab pos="185738" algn="l"/>
              </a:tabLst>
            </a:pPr>
            <a:r>
              <a:rPr lang="fr-FR" sz="2000" b="1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Saddlery</a:t>
            </a:r>
            <a:r>
              <a:rPr lang="fr-FR" sz="2000" b="1" spc="-2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b="1" spc="-2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fr-FR" sz="2000" b="1" spc="-2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Bandage</a:t>
            </a:r>
            <a:endParaRPr lang="fr-FR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Carré corné 16"/>
          <p:cNvSpPr/>
          <p:nvPr/>
        </p:nvSpPr>
        <p:spPr>
          <a:xfrm>
            <a:off x="6200525" y="2549526"/>
            <a:ext cx="2520000" cy="936000"/>
          </a:xfrm>
          <a:prstGeom prst="foldedCorner">
            <a:avLst>
              <a:gd name="adj" fmla="val 21471"/>
            </a:avLst>
          </a:prstGeom>
          <a:solidFill>
            <a:srgbClr val="E5D60D"/>
          </a:solidFill>
          <a:ln>
            <a:solidFill>
              <a:srgbClr val="DACB0C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50838" lvl="1" indent="-342900"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300"/>
              <a:tabLst>
                <a:tab pos="593725" algn="l"/>
              </a:tabLst>
            </a:pPr>
            <a:r>
              <a:rPr lang="fr-FR" sz="2000" b="1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Trunk</a:t>
            </a:r>
            <a:r>
              <a:rPr lang="fr-FR" sz="2000" b="1" spc="-2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b="1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Orthosis</a:t>
            </a:r>
            <a:endParaRPr lang="ar-TN" sz="2000" b="1" spc="-2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Carré corné 17"/>
          <p:cNvSpPr/>
          <p:nvPr/>
        </p:nvSpPr>
        <p:spPr>
          <a:xfrm>
            <a:off x="3320352" y="2564516"/>
            <a:ext cx="2520000" cy="936000"/>
          </a:xfrm>
          <a:prstGeom prst="foldedCorner">
            <a:avLst/>
          </a:prstGeom>
          <a:solidFill>
            <a:srgbClr val="E5D60D"/>
          </a:solidFill>
          <a:ln>
            <a:solidFill>
              <a:srgbClr val="DACB0C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63525" lvl="1" indent="-263525" algn="ctr">
              <a:spcBef>
                <a:spcPts val="300"/>
              </a:spcBef>
              <a:spcAft>
                <a:spcPts val="0"/>
              </a:spcAft>
              <a:buSzPts val="1300"/>
              <a:tabLst>
                <a:tab pos="323215" algn="l"/>
              </a:tabLst>
            </a:pPr>
            <a:r>
              <a:rPr lang="fr-FR" sz="2000" b="1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Podo-Orthesis</a:t>
            </a:r>
            <a:endParaRPr lang="fr-FR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" name="Image 40" descr="20190422_095306.jpg"/>
          <p:cNvPicPr preferRelativeResize="0">
            <a:picLocks/>
          </p:cNvPicPr>
          <p:nvPr/>
        </p:nvPicPr>
        <p:blipFill>
          <a:blip r:embed="rId3" cstate="print"/>
          <a:srcRect l="31250" t="14814"/>
          <a:stretch>
            <a:fillRect/>
          </a:stretch>
        </p:blipFill>
        <p:spPr>
          <a:xfrm rot="5400000">
            <a:off x="6812355" y="4283549"/>
            <a:ext cx="2643207" cy="1708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Image 43" descr="20190422_143120.jpg"/>
          <p:cNvPicPr>
            <a:picLocks noChangeAspect="1"/>
          </p:cNvPicPr>
          <p:nvPr/>
        </p:nvPicPr>
        <p:blipFill>
          <a:blip r:embed="rId4" cstate="print"/>
          <a:srcRect l="32842" r="19986"/>
          <a:stretch>
            <a:fillRect/>
          </a:stretch>
        </p:blipFill>
        <p:spPr>
          <a:xfrm rot="5400000" flipV="1">
            <a:off x="3852231" y="4386158"/>
            <a:ext cx="1428760" cy="1703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Image 44" descr="20190422_143453.jpg"/>
          <p:cNvPicPr>
            <a:picLocks noChangeAspect="1"/>
          </p:cNvPicPr>
          <p:nvPr/>
        </p:nvPicPr>
        <p:blipFill>
          <a:blip r:embed="rId5" cstate="print"/>
          <a:srcRect t="3041" b="13098"/>
          <a:stretch>
            <a:fillRect/>
          </a:stretch>
        </p:blipFill>
        <p:spPr>
          <a:xfrm rot="16200000" flipH="1" flipV="1">
            <a:off x="1191062" y="4509413"/>
            <a:ext cx="3028860" cy="1428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Image 45" descr="20190422_1439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 flipV="1">
            <a:off x="-385930" y="4400390"/>
            <a:ext cx="3028860" cy="1703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Image 46" descr="20190422_1441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5002869" y="4307123"/>
            <a:ext cx="2928926" cy="1647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ZoneTexte 21"/>
          <p:cNvSpPr txBox="1"/>
          <p:nvPr/>
        </p:nvSpPr>
        <p:spPr>
          <a:xfrm>
            <a:off x="931816" y="116632"/>
            <a:ext cx="8471831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fr-FR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fr-FR" sz="2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Orthopéedic</a:t>
            </a:r>
            <a:r>
              <a:rPr lang="fr-FR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Fitting</a:t>
            </a:r>
            <a:r>
              <a:rPr lang="fr-FR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Centre</a:t>
            </a:r>
            <a:endParaRPr lang="ar-TN" sz="2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8EE33AB-C8DE-4B4E-B04E-EA0CF85DD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44" y="1000108"/>
            <a:ext cx="7691806" cy="493819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C226ABA7-6F24-46DC-9DA7-721602CD9FAA}"/>
              </a:ext>
            </a:extLst>
          </p:cNvPr>
          <p:cNvSpPr txBox="1"/>
          <p:nvPr/>
        </p:nvSpPr>
        <p:spPr>
          <a:xfrm>
            <a:off x="1527143" y="523781"/>
            <a:ext cx="7474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Beneficiairies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of the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devices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Imag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6527"/>
            <a:ext cx="1293812" cy="100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931816" y="116632"/>
            <a:ext cx="84718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Orthopedic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Fitting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Centre</a:t>
            </a:r>
            <a:endParaRPr lang="ar-TN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2296356579"/>
              </p:ext>
            </p:extLst>
          </p:nvPr>
        </p:nvGraphicFramePr>
        <p:xfrm>
          <a:off x="788984" y="1397000"/>
          <a:ext cx="784887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8EE33AB-C8DE-4B4E-B04E-EA0CF85DD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361" y="1278997"/>
            <a:ext cx="7691806" cy="493819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C226ABA7-6F24-46DC-9DA7-721602CD9FAA}"/>
              </a:ext>
            </a:extLst>
          </p:cNvPr>
          <p:cNvSpPr txBox="1"/>
          <p:nvPr/>
        </p:nvSpPr>
        <p:spPr>
          <a:xfrm>
            <a:off x="1329361" y="569756"/>
            <a:ext cx="74746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Distribution of beneficiaries by care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organization</a:t>
            </a:r>
          </a:p>
          <a:p>
            <a:pPr algn="ctr"/>
            <a:endParaRPr lang="fr-FR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fr-FR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fr-FR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711000"/>
              </p:ext>
            </p:extLst>
          </p:nvPr>
        </p:nvGraphicFramePr>
        <p:xfrm>
          <a:off x="169863" y="1817688"/>
          <a:ext cx="8874125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4" name="Feuille de calcul" r:id="rId4" imgW="6543765" imgH="1200136" progId="Excel.Sheet.12">
                  <p:embed/>
                </p:oleObj>
              </mc:Choice>
              <mc:Fallback>
                <p:oleObj name="Feuille de calcul" r:id="rId4" imgW="6543765" imgH="1200136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1817688"/>
                        <a:ext cx="8874125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aphique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134600"/>
              </p:ext>
            </p:extLst>
          </p:nvPr>
        </p:nvGraphicFramePr>
        <p:xfrm>
          <a:off x="1993912" y="3598335"/>
          <a:ext cx="5105400" cy="301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931816" y="116632"/>
            <a:ext cx="84718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Orthopedic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Fitting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Centre</a:t>
            </a:r>
            <a:endParaRPr lang="ar-TN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05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re 3"/>
          <p:cNvSpPr txBox="1">
            <a:spLocks/>
          </p:cNvSpPr>
          <p:nvPr/>
        </p:nvSpPr>
        <p:spPr bwMode="auto">
          <a:xfrm>
            <a:off x="1328400" y="928865"/>
            <a:ext cx="7740650" cy="492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8000"/>
                </a:schemeClr>
              </a:gs>
              <a:gs pos="65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TN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abic Transparent" pitchFamily="2" charset="-78"/>
              </a:rPr>
              <a:t>                       </a:t>
            </a:r>
            <a:endParaRPr lang="en-US" sz="1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8418D3-E8BF-4B26-A815-31966F17CA06}"/>
              </a:ext>
            </a:extLst>
          </p:cNvPr>
          <p:cNvSpPr/>
          <p:nvPr/>
        </p:nvSpPr>
        <p:spPr>
          <a:xfrm>
            <a:off x="1446957" y="506500"/>
            <a:ext cx="74991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Human</a:t>
            </a:r>
            <a:r>
              <a:rPr lang="fr-FR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fr-FR" sz="2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Resources</a:t>
            </a:r>
            <a:r>
              <a:rPr lang="fr-FR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at the centre and </a:t>
            </a:r>
            <a:r>
              <a:rPr lang="fr-FR" sz="2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regional</a:t>
            </a:r>
            <a:r>
              <a:rPr lang="fr-FR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fr-FR" sz="2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units</a:t>
            </a:r>
            <a:r>
              <a:rPr lang="fr-FR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régionales</a:t>
            </a:r>
            <a:endParaRPr lang="en-US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2E301-005B-469C-A904-952E192CA61E}"/>
              </a:ext>
            </a:extLst>
          </p:cNvPr>
          <p:cNvSpPr/>
          <p:nvPr/>
        </p:nvSpPr>
        <p:spPr>
          <a:xfrm>
            <a:off x="395537" y="147476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number of staff amounts to 125 agents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shared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follows: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199824"/>
              </p:ext>
            </p:extLst>
          </p:nvPr>
        </p:nvGraphicFramePr>
        <p:xfrm>
          <a:off x="1185333" y="2237495"/>
          <a:ext cx="7097713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Feuille de calcul" r:id="rId4" imgW="5867451" imgH="3381396" progId="Excel.Sheet.8">
                  <p:embed/>
                </p:oleObj>
              </mc:Choice>
              <mc:Fallback>
                <p:oleObj name="Feuille de calcul" r:id="rId4" imgW="5867451" imgH="3381396" progId="Excel.Sheet.8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333" y="2237495"/>
                        <a:ext cx="7097713" cy="377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897949" y="60187"/>
            <a:ext cx="84718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Orthopedic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Fitting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Centre </a:t>
            </a:r>
            <a:endParaRPr lang="ar-TN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8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5257" y="184698"/>
            <a:ext cx="7572428" cy="114300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Production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fr-FR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fitting</a:t>
            </a:r>
            <a:endParaRPr lang="ar-TN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578943762"/>
              </p:ext>
            </p:extLst>
          </p:nvPr>
        </p:nvGraphicFramePr>
        <p:xfrm>
          <a:off x="539552" y="1770177"/>
          <a:ext cx="8390736" cy="3675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>
            <a:extLst>
              <a:ext uri="{FF2B5EF4-FFF2-40B4-BE49-F238E27FC236}">
                <a16:creationId xmlns:a16="http://schemas.microsoft.com/office/drawing/2014/main" id="{08EE33AB-C8DE-4B4E-B04E-EA0CF85DDA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7244" y="1056553"/>
            <a:ext cx="7691806" cy="49381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52793" y="116632"/>
            <a:ext cx="84718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  <a:endParaRPr lang="ar-TN" sz="3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12210</TotalTime>
  <Words>889</Words>
  <Application>Microsoft Office PowerPoint</Application>
  <PresentationFormat>Affichage à l'écran (4:3)</PresentationFormat>
  <Paragraphs>251</Paragraphs>
  <Slides>23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3" baseType="lpstr">
      <vt:lpstr>Arabic Transparent</vt:lpstr>
      <vt:lpstr>Arial</vt:lpstr>
      <vt:lpstr>Calibri</vt:lpstr>
      <vt:lpstr>Franklin Gothic Book</vt:lpstr>
      <vt:lpstr>Perpetua</vt:lpstr>
      <vt:lpstr>Times New Roman</vt:lpstr>
      <vt:lpstr>Wingdings</vt:lpstr>
      <vt:lpstr>Wingdings 2</vt:lpstr>
      <vt:lpstr>Capitaux</vt:lpstr>
      <vt:lpstr>Feuille de calcul</vt:lpstr>
      <vt:lpstr>Présentation PowerPoint</vt:lpstr>
      <vt:lpstr>Présentation PowerPoint</vt:lpstr>
      <vt:lpstr>Presentation of the Orthopedic Fitting Centre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Production process of the fitting</vt:lpstr>
      <vt:lpstr>Présentation PowerPoint</vt:lpstr>
      <vt:lpstr> Number of delivery per type of devices and per centre and appendices</vt:lpstr>
      <vt:lpstr>    Number of deliveries per type of device</vt:lpstr>
      <vt:lpstr>Présentation PowerPoint</vt:lpstr>
      <vt:lpstr>Internships</vt:lpstr>
      <vt:lpstr>Fairs and workshops</vt:lpstr>
      <vt:lpstr>The Tunisian-German Agreement</vt:lpstr>
      <vt:lpstr>Présentation PowerPoint</vt:lpstr>
      <vt:lpstr>Strategy</vt:lpstr>
      <vt:lpstr>Strategy</vt:lpstr>
      <vt:lpstr>Présentation PowerPoint</vt:lpstr>
      <vt:lpstr>Results: Objectives and Action plan</vt:lpstr>
      <vt:lpstr>Présentation PowerPoint</vt:lpstr>
      <vt:lpstr> Thank you for your 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cnss</dc:creator>
  <cp:lastModifiedBy>gisele ajavon</cp:lastModifiedBy>
  <cp:revision>1114</cp:revision>
  <cp:lastPrinted>2017-02-08T07:08:13Z</cp:lastPrinted>
  <dcterms:created xsi:type="dcterms:W3CDTF">2010-12-06T14:52:20Z</dcterms:created>
  <dcterms:modified xsi:type="dcterms:W3CDTF">2019-11-14T23:10:15Z</dcterms:modified>
</cp:coreProperties>
</file>